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4566900" cy="20104100"/>
  <p:notesSz cx="14566900" cy="20104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49178" y="6232271"/>
            <a:ext cx="11890693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98357" y="11258296"/>
            <a:ext cx="979233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99452" y="4623943"/>
            <a:ext cx="6085237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204360" y="4623943"/>
            <a:ext cx="6085237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9452" y="804164"/>
            <a:ext cx="1259014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9452" y="4623943"/>
            <a:ext cx="1259014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756277" y="18696814"/>
            <a:ext cx="4476496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99452" y="18696814"/>
            <a:ext cx="3217481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072116" y="18696814"/>
            <a:ext cx="3217481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png"/><Relationship Id="rId10" Type="http://schemas.openxmlformats.org/officeDocument/2006/relationships/image" Target="../media/image9.jp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jpg"/><Relationship Id="rId17" Type="http://schemas.openxmlformats.org/officeDocument/2006/relationships/image" Target="../media/image16.jpg"/><Relationship Id="rId18" Type="http://schemas.openxmlformats.org/officeDocument/2006/relationships/image" Target="../media/image17.jpg"/><Relationship Id="rId19" Type="http://schemas.openxmlformats.org/officeDocument/2006/relationships/image" Target="../media/image18.jpg"/><Relationship Id="rId20" Type="http://schemas.openxmlformats.org/officeDocument/2006/relationships/image" Target="../media/image19.jpg"/><Relationship Id="rId21" Type="http://schemas.openxmlformats.org/officeDocument/2006/relationships/image" Target="../media/image20.jpg"/><Relationship Id="rId22" Type="http://schemas.openxmlformats.org/officeDocument/2006/relationships/image" Target="../media/image21.jpg"/><Relationship Id="rId23" Type="http://schemas.openxmlformats.org/officeDocument/2006/relationships/image" Target="../media/image22.jpg"/><Relationship Id="rId24" Type="http://schemas.openxmlformats.org/officeDocument/2006/relationships/image" Target="../media/image23.jpg"/><Relationship Id="rId25" Type="http://schemas.openxmlformats.org/officeDocument/2006/relationships/image" Target="../media/image24.jpg"/><Relationship Id="rId26" Type="http://schemas.openxmlformats.org/officeDocument/2006/relationships/image" Target="../media/image25.jpg"/><Relationship Id="rId27" Type="http://schemas.openxmlformats.org/officeDocument/2006/relationships/image" Target="../media/image26.jpg"/><Relationship Id="rId28" Type="http://schemas.openxmlformats.org/officeDocument/2006/relationships/image" Target="../media/image27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7.jpg"/><Relationship Id="rId3" Type="http://schemas.openxmlformats.org/officeDocument/2006/relationships/image" Target="../media/image198.png"/><Relationship Id="rId4" Type="http://schemas.openxmlformats.org/officeDocument/2006/relationships/image" Target="../media/image199.png"/><Relationship Id="rId5" Type="http://schemas.openxmlformats.org/officeDocument/2006/relationships/image" Target="../media/image200.jpg"/><Relationship Id="rId6" Type="http://schemas.openxmlformats.org/officeDocument/2006/relationships/image" Target="../media/image201.jpg"/><Relationship Id="rId7" Type="http://schemas.openxmlformats.org/officeDocument/2006/relationships/image" Target="../media/image202.jpg"/><Relationship Id="rId8" Type="http://schemas.openxmlformats.org/officeDocument/2006/relationships/image" Target="../media/image203.jpg"/><Relationship Id="rId9" Type="http://schemas.openxmlformats.org/officeDocument/2006/relationships/image" Target="../media/image204.jpg"/><Relationship Id="rId10" Type="http://schemas.openxmlformats.org/officeDocument/2006/relationships/image" Target="../media/image205.jpg"/><Relationship Id="rId11" Type="http://schemas.openxmlformats.org/officeDocument/2006/relationships/image" Target="../media/image206.jpg"/><Relationship Id="rId12" Type="http://schemas.openxmlformats.org/officeDocument/2006/relationships/image" Target="../media/image207.jpg"/><Relationship Id="rId13" Type="http://schemas.openxmlformats.org/officeDocument/2006/relationships/image" Target="../media/image208.jpg"/><Relationship Id="rId14" Type="http://schemas.openxmlformats.org/officeDocument/2006/relationships/image" Target="../media/image209.jpg"/><Relationship Id="rId15" Type="http://schemas.openxmlformats.org/officeDocument/2006/relationships/image" Target="../media/image210.png"/><Relationship Id="rId16" Type="http://schemas.openxmlformats.org/officeDocument/2006/relationships/image" Target="../media/image211.jpg"/><Relationship Id="rId17" Type="http://schemas.openxmlformats.org/officeDocument/2006/relationships/image" Target="../media/image212.jpg"/><Relationship Id="rId18" Type="http://schemas.openxmlformats.org/officeDocument/2006/relationships/image" Target="../media/image213.jpg"/><Relationship Id="rId19" Type="http://schemas.openxmlformats.org/officeDocument/2006/relationships/image" Target="../media/image214.jpg"/><Relationship Id="rId20" Type="http://schemas.openxmlformats.org/officeDocument/2006/relationships/image" Target="../media/image215.png"/><Relationship Id="rId21" Type="http://schemas.openxmlformats.org/officeDocument/2006/relationships/image" Target="../media/image216.jpg"/><Relationship Id="rId22" Type="http://schemas.openxmlformats.org/officeDocument/2006/relationships/image" Target="../media/image217.jpg"/><Relationship Id="rId23" Type="http://schemas.openxmlformats.org/officeDocument/2006/relationships/image" Target="../media/image218.png"/><Relationship Id="rId24" Type="http://schemas.openxmlformats.org/officeDocument/2006/relationships/image" Target="../media/image219.png"/><Relationship Id="rId25" Type="http://schemas.openxmlformats.org/officeDocument/2006/relationships/image" Target="../media/image220.png"/><Relationship Id="rId26" Type="http://schemas.openxmlformats.org/officeDocument/2006/relationships/image" Target="../media/image22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image" Target="../media/image38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Relationship Id="rId4" Type="http://schemas.openxmlformats.org/officeDocument/2006/relationships/image" Target="../media/image41.png"/><Relationship Id="rId5" Type="http://schemas.openxmlformats.org/officeDocument/2006/relationships/image" Target="../media/image42.jpg"/><Relationship Id="rId6" Type="http://schemas.openxmlformats.org/officeDocument/2006/relationships/image" Target="../media/image43.png"/><Relationship Id="rId7" Type="http://schemas.openxmlformats.org/officeDocument/2006/relationships/image" Target="../media/image44.jpg"/><Relationship Id="rId8" Type="http://schemas.openxmlformats.org/officeDocument/2006/relationships/image" Target="../media/image45.png"/><Relationship Id="rId9" Type="http://schemas.openxmlformats.org/officeDocument/2006/relationships/image" Target="../media/image46.jpg"/><Relationship Id="rId10" Type="http://schemas.openxmlformats.org/officeDocument/2006/relationships/image" Target="../media/image47.jpg"/><Relationship Id="rId11" Type="http://schemas.openxmlformats.org/officeDocument/2006/relationships/image" Target="../media/image48.jpg"/><Relationship Id="rId12" Type="http://schemas.openxmlformats.org/officeDocument/2006/relationships/image" Target="../media/image49.jpg"/><Relationship Id="rId13" Type="http://schemas.openxmlformats.org/officeDocument/2006/relationships/image" Target="../media/image50.jpg"/><Relationship Id="rId14" Type="http://schemas.openxmlformats.org/officeDocument/2006/relationships/image" Target="../media/image51.png"/><Relationship Id="rId15" Type="http://schemas.openxmlformats.org/officeDocument/2006/relationships/image" Target="../media/image52.png"/><Relationship Id="rId16" Type="http://schemas.openxmlformats.org/officeDocument/2006/relationships/image" Target="../media/image53.jpg"/><Relationship Id="rId17" Type="http://schemas.openxmlformats.org/officeDocument/2006/relationships/image" Target="../media/image54.jpg"/><Relationship Id="rId18" Type="http://schemas.openxmlformats.org/officeDocument/2006/relationships/image" Target="../media/image55.jpg"/><Relationship Id="rId19" Type="http://schemas.openxmlformats.org/officeDocument/2006/relationships/image" Target="../media/image56.jpg"/><Relationship Id="rId20" Type="http://schemas.openxmlformats.org/officeDocument/2006/relationships/image" Target="../media/image57.jpg"/><Relationship Id="rId21" Type="http://schemas.openxmlformats.org/officeDocument/2006/relationships/image" Target="../media/image58.jpg"/><Relationship Id="rId22" Type="http://schemas.openxmlformats.org/officeDocument/2006/relationships/image" Target="../media/image5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jpg"/><Relationship Id="rId3" Type="http://schemas.openxmlformats.org/officeDocument/2006/relationships/image" Target="../media/image61.jpg"/><Relationship Id="rId4" Type="http://schemas.openxmlformats.org/officeDocument/2006/relationships/image" Target="../media/image62.jpg"/><Relationship Id="rId5" Type="http://schemas.openxmlformats.org/officeDocument/2006/relationships/image" Target="../media/image63.jpg"/><Relationship Id="rId6" Type="http://schemas.openxmlformats.org/officeDocument/2006/relationships/image" Target="../media/image64.jpg"/><Relationship Id="rId7" Type="http://schemas.openxmlformats.org/officeDocument/2006/relationships/image" Target="../media/image65.jpg"/><Relationship Id="rId8" Type="http://schemas.openxmlformats.org/officeDocument/2006/relationships/image" Target="../media/image66.jpg"/><Relationship Id="rId9" Type="http://schemas.openxmlformats.org/officeDocument/2006/relationships/image" Target="../media/image67.jpg"/><Relationship Id="rId10" Type="http://schemas.openxmlformats.org/officeDocument/2006/relationships/image" Target="../media/image68.jpg"/><Relationship Id="rId11" Type="http://schemas.openxmlformats.org/officeDocument/2006/relationships/image" Target="../media/image69.jpg"/><Relationship Id="rId12" Type="http://schemas.openxmlformats.org/officeDocument/2006/relationships/image" Target="../media/image70.png"/><Relationship Id="rId13" Type="http://schemas.openxmlformats.org/officeDocument/2006/relationships/image" Target="../media/image71.jpg"/><Relationship Id="rId14" Type="http://schemas.openxmlformats.org/officeDocument/2006/relationships/image" Target="../media/image72.png"/><Relationship Id="rId15" Type="http://schemas.openxmlformats.org/officeDocument/2006/relationships/image" Target="../media/image73.png"/><Relationship Id="rId16" Type="http://schemas.openxmlformats.org/officeDocument/2006/relationships/image" Target="../media/image74.png"/><Relationship Id="rId17" Type="http://schemas.openxmlformats.org/officeDocument/2006/relationships/image" Target="../media/image75.png"/><Relationship Id="rId18" Type="http://schemas.openxmlformats.org/officeDocument/2006/relationships/image" Target="../media/image76.jpg"/><Relationship Id="rId19" Type="http://schemas.openxmlformats.org/officeDocument/2006/relationships/image" Target="../media/image77.jpg"/><Relationship Id="rId20" Type="http://schemas.openxmlformats.org/officeDocument/2006/relationships/image" Target="../media/image78.png"/><Relationship Id="rId21" Type="http://schemas.openxmlformats.org/officeDocument/2006/relationships/image" Target="../media/image79.jpg"/><Relationship Id="rId22" Type="http://schemas.openxmlformats.org/officeDocument/2006/relationships/image" Target="../media/image80.png"/><Relationship Id="rId23" Type="http://schemas.openxmlformats.org/officeDocument/2006/relationships/image" Target="../media/image81.png"/><Relationship Id="rId24" Type="http://schemas.openxmlformats.org/officeDocument/2006/relationships/image" Target="../media/image82.png"/><Relationship Id="rId25" Type="http://schemas.openxmlformats.org/officeDocument/2006/relationships/image" Target="../media/image83.jpg"/><Relationship Id="rId26" Type="http://schemas.openxmlformats.org/officeDocument/2006/relationships/image" Target="../media/image84.png"/><Relationship Id="rId27" Type="http://schemas.openxmlformats.org/officeDocument/2006/relationships/image" Target="../media/image85.png"/><Relationship Id="rId28" Type="http://schemas.openxmlformats.org/officeDocument/2006/relationships/image" Target="../media/image86.jpg"/><Relationship Id="rId29" Type="http://schemas.openxmlformats.org/officeDocument/2006/relationships/image" Target="../media/image87.jpg"/><Relationship Id="rId30" Type="http://schemas.openxmlformats.org/officeDocument/2006/relationships/image" Target="../media/image88.jpg"/><Relationship Id="rId31" Type="http://schemas.openxmlformats.org/officeDocument/2006/relationships/image" Target="../media/image89.jpg"/><Relationship Id="rId32" Type="http://schemas.openxmlformats.org/officeDocument/2006/relationships/image" Target="../media/image90.jpg"/><Relationship Id="rId33" Type="http://schemas.openxmlformats.org/officeDocument/2006/relationships/image" Target="../media/image91.jpg"/><Relationship Id="rId34" Type="http://schemas.openxmlformats.org/officeDocument/2006/relationships/image" Target="../media/image92.png"/><Relationship Id="rId35" Type="http://schemas.openxmlformats.org/officeDocument/2006/relationships/image" Target="../media/image93.jpg"/><Relationship Id="rId36" Type="http://schemas.openxmlformats.org/officeDocument/2006/relationships/image" Target="../media/image94.jpg"/><Relationship Id="rId37" Type="http://schemas.openxmlformats.org/officeDocument/2006/relationships/image" Target="../media/image95.jpg"/><Relationship Id="rId38" Type="http://schemas.openxmlformats.org/officeDocument/2006/relationships/image" Target="../media/image96.jpg"/><Relationship Id="rId39" Type="http://schemas.openxmlformats.org/officeDocument/2006/relationships/image" Target="../media/image97.jpg"/><Relationship Id="rId40" Type="http://schemas.openxmlformats.org/officeDocument/2006/relationships/image" Target="../media/image98.jpg"/><Relationship Id="rId41" Type="http://schemas.openxmlformats.org/officeDocument/2006/relationships/image" Target="../media/image99.png"/><Relationship Id="rId42" Type="http://schemas.openxmlformats.org/officeDocument/2006/relationships/image" Target="../media/image100.jpg"/><Relationship Id="rId43" Type="http://schemas.openxmlformats.org/officeDocument/2006/relationships/image" Target="../media/image101.jpg"/><Relationship Id="rId44" Type="http://schemas.openxmlformats.org/officeDocument/2006/relationships/image" Target="../media/image102.jpg"/><Relationship Id="rId45" Type="http://schemas.openxmlformats.org/officeDocument/2006/relationships/image" Target="../media/image103.jpg"/><Relationship Id="rId46" Type="http://schemas.openxmlformats.org/officeDocument/2006/relationships/image" Target="../media/image104.jpg"/><Relationship Id="rId47" Type="http://schemas.openxmlformats.org/officeDocument/2006/relationships/image" Target="../media/image105.jpg"/><Relationship Id="rId48" Type="http://schemas.openxmlformats.org/officeDocument/2006/relationships/image" Target="../media/image106.jpg"/><Relationship Id="rId49" Type="http://schemas.openxmlformats.org/officeDocument/2006/relationships/image" Target="../media/image107.png"/><Relationship Id="rId50" Type="http://schemas.openxmlformats.org/officeDocument/2006/relationships/image" Target="../media/image108.jpg"/><Relationship Id="rId51" Type="http://schemas.openxmlformats.org/officeDocument/2006/relationships/image" Target="../media/image10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0.jpg"/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113.png"/><Relationship Id="rId6" Type="http://schemas.openxmlformats.org/officeDocument/2006/relationships/image" Target="../media/image114.png"/><Relationship Id="rId7" Type="http://schemas.openxmlformats.org/officeDocument/2006/relationships/image" Target="../media/image115.png"/><Relationship Id="rId8" Type="http://schemas.openxmlformats.org/officeDocument/2006/relationships/image" Target="../media/image116.png"/><Relationship Id="rId9" Type="http://schemas.openxmlformats.org/officeDocument/2006/relationships/image" Target="../media/image117.png"/><Relationship Id="rId10" Type="http://schemas.openxmlformats.org/officeDocument/2006/relationships/image" Target="../media/image118.png"/><Relationship Id="rId11" Type="http://schemas.openxmlformats.org/officeDocument/2006/relationships/image" Target="../media/image119.jpg"/><Relationship Id="rId12" Type="http://schemas.openxmlformats.org/officeDocument/2006/relationships/image" Target="../media/image120.png"/><Relationship Id="rId13" Type="http://schemas.openxmlformats.org/officeDocument/2006/relationships/image" Target="../media/image121.jpg"/><Relationship Id="rId14" Type="http://schemas.openxmlformats.org/officeDocument/2006/relationships/image" Target="../media/image122.png"/><Relationship Id="rId15" Type="http://schemas.openxmlformats.org/officeDocument/2006/relationships/image" Target="../media/image123.png"/><Relationship Id="rId16" Type="http://schemas.openxmlformats.org/officeDocument/2006/relationships/image" Target="../media/image12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5.jpg"/><Relationship Id="rId3" Type="http://schemas.openxmlformats.org/officeDocument/2006/relationships/image" Target="../media/image126.png"/><Relationship Id="rId4" Type="http://schemas.openxmlformats.org/officeDocument/2006/relationships/image" Target="../media/image127.jpg"/><Relationship Id="rId5" Type="http://schemas.openxmlformats.org/officeDocument/2006/relationships/image" Target="../media/image128.png"/><Relationship Id="rId6" Type="http://schemas.openxmlformats.org/officeDocument/2006/relationships/image" Target="../media/image129.png"/><Relationship Id="rId7" Type="http://schemas.openxmlformats.org/officeDocument/2006/relationships/image" Target="../media/image130.jpg"/><Relationship Id="rId8" Type="http://schemas.openxmlformats.org/officeDocument/2006/relationships/image" Target="../media/image131.png"/><Relationship Id="rId9" Type="http://schemas.openxmlformats.org/officeDocument/2006/relationships/image" Target="../media/image132.png"/><Relationship Id="rId10" Type="http://schemas.openxmlformats.org/officeDocument/2006/relationships/image" Target="../media/image133.png"/><Relationship Id="rId11" Type="http://schemas.openxmlformats.org/officeDocument/2006/relationships/image" Target="../media/image134.jpg"/><Relationship Id="rId12" Type="http://schemas.openxmlformats.org/officeDocument/2006/relationships/image" Target="../media/image135.png"/><Relationship Id="rId13" Type="http://schemas.openxmlformats.org/officeDocument/2006/relationships/image" Target="../media/image136.jpg"/><Relationship Id="rId14" Type="http://schemas.openxmlformats.org/officeDocument/2006/relationships/image" Target="../media/image137.png"/><Relationship Id="rId15" Type="http://schemas.openxmlformats.org/officeDocument/2006/relationships/image" Target="../media/image138.jpg"/><Relationship Id="rId16" Type="http://schemas.openxmlformats.org/officeDocument/2006/relationships/image" Target="../media/image139.png"/><Relationship Id="rId17" Type="http://schemas.openxmlformats.org/officeDocument/2006/relationships/image" Target="../media/image140.png"/><Relationship Id="rId18" Type="http://schemas.openxmlformats.org/officeDocument/2006/relationships/image" Target="../media/image141.png"/><Relationship Id="rId19" Type="http://schemas.openxmlformats.org/officeDocument/2006/relationships/image" Target="../media/image142.png"/><Relationship Id="rId20" Type="http://schemas.openxmlformats.org/officeDocument/2006/relationships/image" Target="../media/image143.jpg"/><Relationship Id="rId21" Type="http://schemas.openxmlformats.org/officeDocument/2006/relationships/image" Target="../media/image144.png"/><Relationship Id="rId22" Type="http://schemas.openxmlformats.org/officeDocument/2006/relationships/image" Target="../media/image145.png"/><Relationship Id="rId23" Type="http://schemas.openxmlformats.org/officeDocument/2006/relationships/image" Target="../media/image14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7.jpg"/><Relationship Id="rId3" Type="http://schemas.openxmlformats.org/officeDocument/2006/relationships/image" Target="../media/image148.jpg"/><Relationship Id="rId4" Type="http://schemas.openxmlformats.org/officeDocument/2006/relationships/image" Target="../media/image149.png"/><Relationship Id="rId5" Type="http://schemas.openxmlformats.org/officeDocument/2006/relationships/image" Target="../media/image150.png"/><Relationship Id="rId6" Type="http://schemas.openxmlformats.org/officeDocument/2006/relationships/image" Target="../media/image151.png"/><Relationship Id="rId7" Type="http://schemas.openxmlformats.org/officeDocument/2006/relationships/image" Target="../media/image152.png"/><Relationship Id="rId8" Type="http://schemas.openxmlformats.org/officeDocument/2006/relationships/image" Target="../media/image153.png"/><Relationship Id="rId9" Type="http://schemas.openxmlformats.org/officeDocument/2006/relationships/image" Target="../media/image154.png"/><Relationship Id="rId10" Type="http://schemas.openxmlformats.org/officeDocument/2006/relationships/image" Target="../media/image155.jpg"/><Relationship Id="rId11" Type="http://schemas.openxmlformats.org/officeDocument/2006/relationships/image" Target="../media/image156.jpg"/><Relationship Id="rId12" Type="http://schemas.openxmlformats.org/officeDocument/2006/relationships/image" Target="../media/image157.png"/><Relationship Id="rId13" Type="http://schemas.openxmlformats.org/officeDocument/2006/relationships/image" Target="../media/image158.png"/><Relationship Id="rId14" Type="http://schemas.openxmlformats.org/officeDocument/2006/relationships/image" Target="../media/image15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0.jpg"/><Relationship Id="rId3" Type="http://schemas.openxmlformats.org/officeDocument/2006/relationships/image" Target="../media/image161.jpg"/><Relationship Id="rId4" Type="http://schemas.openxmlformats.org/officeDocument/2006/relationships/image" Target="../media/image162.jpg"/><Relationship Id="rId5" Type="http://schemas.openxmlformats.org/officeDocument/2006/relationships/image" Target="../media/image163.jpg"/><Relationship Id="rId6" Type="http://schemas.openxmlformats.org/officeDocument/2006/relationships/image" Target="../media/image164.png"/><Relationship Id="rId7" Type="http://schemas.openxmlformats.org/officeDocument/2006/relationships/image" Target="../media/image165.png"/><Relationship Id="rId8" Type="http://schemas.openxmlformats.org/officeDocument/2006/relationships/image" Target="../media/image166.png"/><Relationship Id="rId9" Type="http://schemas.openxmlformats.org/officeDocument/2006/relationships/image" Target="../media/image167.png"/><Relationship Id="rId10" Type="http://schemas.openxmlformats.org/officeDocument/2006/relationships/image" Target="../media/image168.png"/><Relationship Id="rId11" Type="http://schemas.openxmlformats.org/officeDocument/2006/relationships/image" Target="../media/image16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0.png"/><Relationship Id="rId3" Type="http://schemas.openxmlformats.org/officeDocument/2006/relationships/image" Target="../media/image171.jpg"/><Relationship Id="rId4" Type="http://schemas.openxmlformats.org/officeDocument/2006/relationships/image" Target="../media/image172.jpg"/><Relationship Id="rId5" Type="http://schemas.openxmlformats.org/officeDocument/2006/relationships/image" Target="../media/image173.jpg"/><Relationship Id="rId6" Type="http://schemas.openxmlformats.org/officeDocument/2006/relationships/image" Target="../media/image174.jpg"/><Relationship Id="rId7" Type="http://schemas.openxmlformats.org/officeDocument/2006/relationships/image" Target="../media/image175.jpg"/><Relationship Id="rId8" Type="http://schemas.openxmlformats.org/officeDocument/2006/relationships/image" Target="../media/image176.jpg"/><Relationship Id="rId9" Type="http://schemas.openxmlformats.org/officeDocument/2006/relationships/image" Target="../media/image177.jpg"/><Relationship Id="rId10" Type="http://schemas.openxmlformats.org/officeDocument/2006/relationships/image" Target="../media/image178.jpg"/><Relationship Id="rId11" Type="http://schemas.openxmlformats.org/officeDocument/2006/relationships/image" Target="../media/image179.png"/><Relationship Id="rId12" Type="http://schemas.openxmlformats.org/officeDocument/2006/relationships/image" Target="../media/image180.jpg"/><Relationship Id="rId13" Type="http://schemas.openxmlformats.org/officeDocument/2006/relationships/image" Target="../media/image181.jpg"/><Relationship Id="rId14" Type="http://schemas.openxmlformats.org/officeDocument/2006/relationships/image" Target="../media/image182.png"/><Relationship Id="rId15" Type="http://schemas.openxmlformats.org/officeDocument/2006/relationships/image" Target="../media/image183.jpg"/><Relationship Id="rId16" Type="http://schemas.openxmlformats.org/officeDocument/2006/relationships/image" Target="../media/image184.png"/><Relationship Id="rId17" Type="http://schemas.openxmlformats.org/officeDocument/2006/relationships/image" Target="../media/image185.png"/><Relationship Id="rId18" Type="http://schemas.openxmlformats.org/officeDocument/2006/relationships/image" Target="../media/image186.jpg"/><Relationship Id="rId19" Type="http://schemas.openxmlformats.org/officeDocument/2006/relationships/image" Target="../media/image187.jpg"/><Relationship Id="rId20" Type="http://schemas.openxmlformats.org/officeDocument/2006/relationships/image" Target="../media/image188.jpg"/><Relationship Id="rId21" Type="http://schemas.openxmlformats.org/officeDocument/2006/relationships/image" Target="../media/image189.jpg"/><Relationship Id="rId22" Type="http://schemas.openxmlformats.org/officeDocument/2006/relationships/image" Target="../media/image190.jpg"/><Relationship Id="rId23" Type="http://schemas.openxmlformats.org/officeDocument/2006/relationships/image" Target="../media/image191.jpg"/><Relationship Id="rId24" Type="http://schemas.openxmlformats.org/officeDocument/2006/relationships/image" Target="../media/image192.jpg"/><Relationship Id="rId25" Type="http://schemas.openxmlformats.org/officeDocument/2006/relationships/image" Target="../media/image193.png"/><Relationship Id="rId26" Type="http://schemas.openxmlformats.org/officeDocument/2006/relationships/image" Target="../media/image194.jpg"/><Relationship Id="rId27" Type="http://schemas.openxmlformats.org/officeDocument/2006/relationships/image" Target="../media/image195.jpg"/><Relationship Id="rId28" Type="http://schemas.openxmlformats.org/officeDocument/2006/relationships/image" Target="../media/image19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35286" y="17190462"/>
            <a:ext cx="819460" cy="400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068697" y="16798942"/>
            <a:ext cx="3978936" cy="1793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816880" y="5053340"/>
            <a:ext cx="1083509" cy="1566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845664" y="11766846"/>
            <a:ext cx="1499870" cy="0"/>
          </a:xfrm>
          <a:custGeom>
            <a:avLst/>
            <a:gdLst/>
            <a:ahLst/>
            <a:cxnLst/>
            <a:rect l="l" t="t" r="r" b="b"/>
            <a:pathLst>
              <a:path w="1499870" h="0">
                <a:moveTo>
                  <a:pt x="0" y="0"/>
                </a:moveTo>
                <a:lnTo>
                  <a:pt x="1499309" y="0"/>
                </a:lnTo>
              </a:path>
            </a:pathLst>
          </a:custGeom>
          <a:ln w="18210">
            <a:solidFill>
              <a:srgbClr val="3434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45664" y="11335871"/>
            <a:ext cx="1499870" cy="0"/>
          </a:xfrm>
          <a:custGeom>
            <a:avLst/>
            <a:gdLst/>
            <a:ahLst/>
            <a:cxnLst/>
            <a:rect l="l" t="t" r="r" b="b"/>
            <a:pathLst>
              <a:path w="1499870" h="0">
                <a:moveTo>
                  <a:pt x="0" y="0"/>
                </a:moveTo>
                <a:lnTo>
                  <a:pt x="1499309" y="0"/>
                </a:lnTo>
              </a:path>
            </a:pathLst>
          </a:custGeom>
          <a:ln w="18210">
            <a:solidFill>
              <a:srgbClr val="3434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335871" y="10865437"/>
            <a:ext cx="0" cy="1377950"/>
          </a:xfrm>
          <a:custGeom>
            <a:avLst/>
            <a:gdLst/>
            <a:ahLst/>
            <a:cxnLst/>
            <a:rect l="l" t="t" r="r" b="b"/>
            <a:pathLst>
              <a:path w="0" h="1377950">
                <a:moveTo>
                  <a:pt x="0" y="1377907"/>
                </a:moveTo>
                <a:lnTo>
                  <a:pt x="0" y="0"/>
                </a:lnTo>
              </a:path>
            </a:pathLst>
          </a:custGeom>
          <a:ln w="18210">
            <a:solidFill>
              <a:srgbClr val="3434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845664" y="12234243"/>
            <a:ext cx="1499870" cy="0"/>
          </a:xfrm>
          <a:custGeom>
            <a:avLst/>
            <a:gdLst/>
            <a:ahLst/>
            <a:cxnLst/>
            <a:rect l="l" t="t" r="r" b="b"/>
            <a:pathLst>
              <a:path w="1499870" h="0">
                <a:moveTo>
                  <a:pt x="0" y="0"/>
                </a:moveTo>
                <a:lnTo>
                  <a:pt x="1499309" y="0"/>
                </a:lnTo>
              </a:path>
            </a:pathLst>
          </a:custGeom>
          <a:ln w="18210">
            <a:solidFill>
              <a:srgbClr val="3434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845664" y="10874542"/>
            <a:ext cx="1499870" cy="0"/>
          </a:xfrm>
          <a:custGeom>
            <a:avLst/>
            <a:gdLst/>
            <a:ahLst/>
            <a:cxnLst/>
            <a:rect l="l" t="t" r="r" b="b"/>
            <a:pathLst>
              <a:path w="1499870" h="0">
                <a:moveTo>
                  <a:pt x="0" y="0"/>
                </a:moveTo>
                <a:lnTo>
                  <a:pt x="1499309" y="0"/>
                </a:lnTo>
              </a:path>
            </a:pathLst>
          </a:custGeom>
          <a:ln w="18210">
            <a:solidFill>
              <a:srgbClr val="3434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643882" y="10865437"/>
            <a:ext cx="0" cy="1377950"/>
          </a:xfrm>
          <a:custGeom>
            <a:avLst/>
            <a:gdLst/>
            <a:ahLst/>
            <a:cxnLst/>
            <a:rect l="l" t="t" r="r" b="b"/>
            <a:pathLst>
              <a:path w="0" h="1377950">
                <a:moveTo>
                  <a:pt x="0" y="1377907"/>
                </a:moveTo>
                <a:lnTo>
                  <a:pt x="0" y="0"/>
                </a:lnTo>
              </a:path>
            </a:pathLst>
          </a:custGeom>
          <a:ln w="18210">
            <a:solidFill>
              <a:srgbClr val="3434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854769" y="10865437"/>
            <a:ext cx="0" cy="1377950"/>
          </a:xfrm>
          <a:custGeom>
            <a:avLst/>
            <a:gdLst/>
            <a:ahLst/>
            <a:cxnLst/>
            <a:rect l="l" t="t" r="r" b="b"/>
            <a:pathLst>
              <a:path w="0" h="1377950">
                <a:moveTo>
                  <a:pt x="0" y="1377907"/>
                </a:moveTo>
                <a:lnTo>
                  <a:pt x="0" y="0"/>
                </a:lnTo>
              </a:path>
            </a:pathLst>
          </a:custGeom>
          <a:ln w="18210">
            <a:solidFill>
              <a:srgbClr val="3434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54369" y="1028881"/>
            <a:ext cx="5869940" cy="0"/>
          </a:xfrm>
          <a:custGeom>
            <a:avLst/>
            <a:gdLst/>
            <a:ahLst/>
            <a:cxnLst/>
            <a:rect l="l" t="t" r="r" b="b"/>
            <a:pathLst>
              <a:path w="5869940" h="0">
                <a:moveTo>
                  <a:pt x="0" y="0"/>
                </a:moveTo>
                <a:lnTo>
                  <a:pt x="5869766" y="0"/>
                </a:lnTo>
              </a:path>
            </a:pathLst>
          </a:custGeom>
          <a:ln w="6070">
            <a:solidFill>
              <a:srgbClr val="23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8991" y="9809243"/>
            <a:ext cx="0" cy="9852025"/>
          </a:xfrm>
          <a:custGeom>
            <a:avLst/>
            <a:gdLst/>
            <a:ahLst/>
            <a:cxnLst/>
            <a:rect l="l" t="t" r="r" b="b"/>
            <a:pathLst>
              <a:path w="0" h="9852025">
                <a:moveTo>
                  <a:pt x="0" y="9851738"/>
                </a:moveTo>
                <a:lnTo>
                  <a:pt x="0" y="0"/>
                </a:lnTo>
              </a:path>
            </a:pathLst>
          </a:custGeom>
          <a:ln w="6070">
            <a:solidFill>
              <a:srgbClr val="23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55881" y="664676"/>
            <a:ext cx="5396865" cy="0"/>
          </a:xfrm>
          <a:custGeom>
            <a:avLst/>
            <a:gdLst/>
            <a:ahLst/>
            <a:cxnLst/>
            <a:rect l="l" t="t" r="r" b="b"/>
            <a:pathLst>
              <a:path w="5396865" h="0">
                <a:moveTo>
                  <a:pt x="0" y="0"/>
                </a:moveTo>
                <a:lnTo>
                  <a:pt x="5396300" y="0"/>
                </a:lnTo>
              </a:path>
            </a:pathLst>
          </a:custGeom>
          <a:ln w="6070">
            <a:solidFill>
              <a:srgbClr val="23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52064" y="19548687"/>
            <a:ext cx="12935585" cy="0"/>
          </a:xfrm>
          <a:custGeom>
            <a:avLst/>
            <a:gdLst/>
            <a:ahLst/>
            <a:cxnLst/>
            <a:rect l="l" t="t" r="r" b="b"/>
            <a:pathLst>
              <a:path w="12935585" h="0">
                <a:moveTo>
                  <a:pt x="0" y="0"/>
                </a:moveTo>
                <a:lnTo>
                  <a:pt x="12935338" y="0"/>
                </a:lnTo>
              </a:path>
            </a:pathLst>
          </a:custGeom>
          <a:ln w="6070">
            <a:solidFill>
              <a:srgbClr val="23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58603" y="3757381"/>
            <a:ext cx="0" cy="12917170"/>
          </a:xfrm>
          <a:custGeom>
            <a:avLst/>
            <a:gdLst/>
            <a:ahLst/>
            <a:cxnLst/>
            <a:rect l="l" t="t" r="r" b="b"/>
            <a:pathLst>
              <a:path w="0" h="12917169">
                <a:moveTo>
                  <a:pt x="0" y="12917128"/>
                </a:moveTo>
                <a:lnTo>
                  <a:pt x="0" y="0"/>
                </a:lnTo>
              </a:path>
            </a:pathLst>
          </a:custGeom>
          <a:ln w="6070">
            <a:solidFill>
              <a:srgbClr val="23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86075" y="479539"/>
            <a:ext cx="0" cy="12158980"/>
          </a:xfrm>
          <a:custGeom>
            <a:avLst/>
            <a:gdLst/>
            <a:ahLst/>
            <a:cxnLst/>
            <a:rect l="l" t="t" r="r" b="b"/>
            <a:pathLst>
              <a:path w="0" h="12158980">
                <a:moveTo>
                  <a:pt x="0" y="12158368"/>
                </a:moveTo>
                <a:lnTo>
                  <a:pt x="0" y="0"/>
                </a:lnTo>
              </a:path>
            </a:pathLst>
          </a:custGeom>
          <a:ln w="6070">
            <a:solidFill>
              <a:srgbClr val="23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266159" y="2780092"/>
            <a:ext cx="0" cy="16796385"/>
          </a:xfrm>
          <a:custGeom>
            <a:avLst/>
            <a:gdLst/>
            <a:ahLst/>
            <a:cxnLst/>
            <a:rect l="l" t="t" r="r" b="b"/>
            <a:pathLst>
              <a:path w="0" h="16796385">
                <a:moveTo>
                  <a:pt x="0" y="16795908"/>
                </a:moveTo>
                <a:lnTo>
                  <a:pt x="0" y="0"/>
                </a:lnTo>
              </a:path>
            </a:pathLst>
          </a:custGeom>
          <a:ln w="6070">
            <a:solidFill>
              <a:srgbClr val="23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83040" y="780002"/>
            <a:ext cx="7727315" cy="0"/>
          </a:xfrm>
          <a:custGeom>
            <a:avLst/>
            <a:gdLst/>
            <a:ahLst/>
            <a:cxnLst/>
            <a:rect l="l" t="t" r="r" b="b"/>
            <a:pathLst>
              <a:path w="7727315" h="0">
                <a:moveTo>
                  <a:pt x="0" y="0"/>
                </a:moveTo>
                <a:lnTo>
                  <a:pt x="7727210" y="0"/>
                </a:lnTo>
              </a:path>
            </a:pathLst>
          </a:custGeom>
          <a:ln w="6070">
            <a:solidFill>
              <a:srgbClr val="23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351136" y="977279"/>
            <a:ext cx="0" cy="16936085"/>
          </a:xfrm>
          <a:custGeom>
            <a:avLst/>
            <a:gdLst/>
            <a:ahLst/>
            <a:cxnLst/>
            <a:rect l="l" t="t" r="r" b="b"/>
            <a:pathLst>
              <a:path w="0" h="16936085">
                <a:moveTo>
                  <a:pt x="0" y="16935520"/>
                </a:moveTo>
                <a:lnTo>
                  <a:pt x="0" y="0"/>
                </a:lnTo>
              </a:path>
            </a:pathLst>
          </a:custGeom>
          <a:ln w="6070">
            <a:solidFill>
              <a:srgbClr val="23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8290" y="15527259"/>
            <a:ext cx="0" cy="4043045"/>
          </a:xfrm>
          <a:custGeom>
            <a:avLst/>
            <a:gdLst/>
            <a:ahLst/>
            <a:cxnLst/>
            <a:rect l="l" t="t" r="r" b="b"/>
            <a:pathLst>
              <a:path w="0" h="4043044">
                <a:moveTo>
                  <a:pt x="0" y="4042672"/>
                </a:moveTo>
                <a:lnTo>
                  <a:pt x="0" y="0"/>
                </a:lnTo>
              </a:path>
            </a:pathLst>
          </a:custGeom>
          <a:ln w="6070">
            <a:solidFill>
              <a:srgbClr val="23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156897" y="11393537"/>
            <a:ext cx="0" cy="8110220"/>
          </a:xfrm>
          <a:custGeom>
            <a:avLst/>
            <a:gdLst/>
            <a:ahLst/>
            <a:cxnLst/>
            <a:rect l="l" t="t" r="r" b="b"/>
            <a:pathLst>
              <a:path w="0" h="8110219">
                <a:moveTo>
                  <a:pt x="0" y="8109625"/>
                </a:moveTo>
                <a:lnTo>
                  <a:pt x="0" y="0"/>
                </a:lnTo>
              </a:path>
            </a:pathLst>
          </a:custGeom>
          <a:ln w="6070">
            <a:solidFill>
              <a:srgbClr val="23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77126" y="558444"/>
            <a:ext cx="0" cy="7375525"/>
          </a:xfrm>
          <a:custGeom>
            <a:avLst/>
            <a:gdLst/>
            <a:ahLst/>
            <a:cxnLst/>
            <a:rect l="l" t="t" r="r" b="b"/>
            <a:pathLst>
              <a:path w="0" h="7375525">
                <a:moveTo>
                  <a:pt x="0" y="7375145"/>
                </a:moveTo>
                <a:lnTo>
                  <a:pt x="0" y="0"/>
                </a:lnTo>
              </a:path>
            </a:pathLst>
          </a:custGeom>
          <a:ln w="6070">
            <a:solidFill>
              <a:srgbClr val="23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9223" y="19603318"/>
            <a:ext cx="12662535" cy="0"/>
          </a:xfrm>
          <a:custGeom>
            <a:avLst/>
            <a:gdLst/>
            <a:ahLst/>
            <a:cxnLst/>
            <a:rect l="l" t="t" r="r" b="b"/>
            <a:pathLst>
              <a:path w="12662535" h="0">
                <a:moveTo>
                  <a:pt x="0" y="0"/>
                </a:moveTo>
                <a:lnTo>
                  <a:pt x="12662184" y="0"/>
                </a:lnTo>
              </a:path>
            </a:pathLst>
          </a:custGeom>
          <a:ln w="6070">
            <a:solidFill>
              <a:srgbClr val="23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64204" y="19475846"/>
            <a:ext cx="12850495" cy="0"/>
          </a:xfrm>
          <a:custGeom>
            <a:avLst/>
            <a:gdLst/>
            <a:ahLst/>
            <a:cxnLst/>
            <a:rect l="l" t="t" r="r" b="b"/>
            <a:pathLst>
              <a:path w="12850494" h="0">
                <a:moveTo>
                  <a:pt x="0" y="0"/>
                </a:moveTo>
                <a:lnTo>
                  <a:pt x="12850357" y="0"/>
                </a:lnTo>
              </a:path>
            </a:pathLst>
          </a:custGeom>
          <a:ln w="6070">
            <a:solidFill>
              <a:srgbClr val="23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258435" y="1119932"/>
            <a:ext cx="3193415" cy="0"/>
          </a:xfrm>
          <a:custGeom>
            <a:avLst/>
            <a:gdLst/>
            <a:ahLst/>
            <a:cxnLst/>
            <a:rect l="l" t="t" r="r" b="b"/>
            <a:pathLst>
              <a:path w="3193415" h="0">
                <a:moveTo>
                  <a:pt x="0" y="0"/>
                </a:moveTo>
                <a:lnTo>
                  <a:pt x="3192861" y="0"/>
                </a:lnTo>
              </a:path>
            </a:pathLst>
          </a:custGeom>
          <a:ln w="6070">
            <a:solidFill>
              <a:srgbClr val="23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463070" y="2142737"/>
            <a:ext cx="746760" cy="0"/>
          </a:xfrm>
          <a:custGeom>
            <a:avLst/>
            <a:gdLst/>
            <a:ahLst/>
            <a:cxnLst/>
            <a:rect l="l" t="t" r="r" b="b"/>
            <a:pathLst>
              <a:path w="746760" h="0">
                <a:moveTo>
                  <a:pt x="0" y="0"/>
                </a:moveTo>
                <a:lnTo>
                  <a:pt x="746619" y="0"/>
                </a:lnTo>
              </a:path>
            </a:pathLst>
          </a:custGeom>
          <a:ln w="24280">
            <a:solidFill>
              <a:srgbClr val="6764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62198" y="2082033"/>
            <a:ext cx="1026160" cy="0"/>
          </a:xfrm>
          <a:custGeom>
            <a:avLst/>
            <a:gdLst/>
            <a:ahLst/>
            <a:cxnLst/>
            <a:rect l="l" t="t" r="r" b="b"/>
            <a:pathLst>
              <a:path w="1026160" h="0">
                <a:moveTo>
                  <a:pt x="0" y="0"/>
                </a:moveTo>
                <a:lnTo>
                  <a:pt x="1025843" y="0"/>
                </a:lnTo>
              </a:path>
            </a:pathLst>
          </a:custGeom>
          <a:ln w="24280">
            <a:solidFill>
              <a:srgbClr val="6764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47244" y="540236"/>
            <a:ext cx="607060" cy="0"/>
          </a:xfrm>
          <a:custGeom>
            <a:avLst/>
            <a:gdLst/>
            <a:ahLst/>
            <a:cxnLst/>
            <a:rect l="l" t="t" r="r" b="b"/>
            <a:pathLst>
              <a:path w="607060" h="0">
                <a:moveTo>
                  <a:pt x="0" y="0"/>
                </a:moveTo>
                <a:lnTo>
                  <a:pt x="607007" y="0"/>
                </a:lnTo>
              </a:path>
            </a:pathLst>
          </a:custGeom>
          <a:ln w="24280">
            <a:solidFill>
              <a:srgbClr val="3B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65455" y="534163"/>
            <a:ext cx="473709" cy="0"/>
          </a:xfrm>
          <a:custGeom>
            <a:avLst/>
            <a:gdLst/>
            <a:ahLst/>
            <a:cxnLst/>
            <a:rect l="l" t="t" r="r" b="b"/>
            <a:pathLst>
              <a:path w="473710" h="0">
                <a:moveTo>
                  <a:pt x="0" y="0"/>
                </a:moveTo>
                <a:lnTo>
                  <a:pt x="473466" y="0"/>
                </a:lnTo>
              </a:path>
            </a:pathLst>
          </a:custGeom>
          <a:ln w="24280">
            <a:solidFill>
              <a:srgbClr val="3B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596430" y="576657"/>
            <a:ext cx="922655" cy="0"/>
          </a:xfrm>
          <a:custGeom>
            <a:avLst/>
            <a:gdLst/>
            <a:ahLst/>
            <a:cxnLst/>
            <a:rect l="l" t="t" r="r" b="b"/>
            <a:pathLst>
              <a:path w="922655" h="0">
                <a:moveTo>
                  <a:pt x="0" y="0"/>
                </a:moveTo>
                <a:lnTo>
                  <a:pt x="922652" y="0"/>
                </a:lnTo>
              </a:path>
            </a:pathLst>
          </a:custGeom>
          <a:ln w="24280">
            <a:solidFill>
              <a:srgbClr val="3B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03660" y="14416436"/>
            <a:ext cx="0" cy="5160010"/>
          </a:xfrm>
          <a:custGeom>
            <a:avLst/>
            <a:gdLst/>
            <a:ahLst/>
            <a:cxnLst/>
            <a:rect l="l" t="t" r="r" b="b"/>
            <a:pathLst>
              <a:path w="0" h="5160009">
                <a:moveTo>
                  <a:pt x="0" y="5159567"/>
                </a:moveTo>
                <a:lnTo>
                  <a:pt x="0" y="0"/>
                </a:lnTo>
              </a:path>
            </a:pathLst>
          </a:custGeom>
          <a:ln w="6070">
            <a:solidFill>
              <a:srgbClr val="23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167290" y="13739623"/>
            <a:ext cx="227627" cy="7739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419108" y="13721412"/>
            <a:ext cx="236733" cy="783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361351" y="13712307"/>
            <a:ext cx="245838" cy="783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502344" y="992457"/>
            <a:ext cx="9824422" cy="10288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179249" y="11508868"/>
            <a:ext cx="182102" cy="3550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777060" y="4634505"/>
            <a:ext cx="2613168" cy="6009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147517" y="8531495"/>
            <a:ext cx="81946" cy="3368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798397" y="8376708"/>
            <a:ext cx="63735" cy="1729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191480" y="5117076"/>
            <a:ext cx="109261" cy="1547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177958" y="8467759"/>
            <a:ext cx="81946" cy="1638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825984" y="11053612"/>
            <a:ext cx="145681" cy="1638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2911056" y="983352"/>
            <a:ext cx="591832" cy="3915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402188" y="1056193"/>
            <a:ext cx="4142828" cy="3277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340015" y="3268737"/>
            <a:ext cx="4798397" cy="5189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059319" y="3896990"/>
            <a:ext cx="4598084" cy="4006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208127" y="7557248"/>
            <a:ext cx="883196" cy="3642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601210" y="4707346"/>
            <a:ext cx="1857444" cy="5918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903242" y="8422233"/>
            <a:ext cx="992457" cy="5189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9096013" y="8813754"/>
            <a:ext cx="2239858" cy="36420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364477" y="15068970"/>
            <a:ext cx="254943" cy="2276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984915" y="16070532"/>
            <a:ext cx="8813753" cy="63735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8586126" y="12619693"/>
            <a:ext cx="1429503" cy="33688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0024734" y="11363187"/>
            <a:ext cx="1147244" cy="73751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192770" y="1984915"/>
            <a:ext cx="9997419" cy="79214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9918505" y="7435849"/>
          <a:ext cx="1666239" cy="2094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5020"/>
                <a:gridCol w="843280"/>
              </a:tblGrid>
              <a:tr h="758756"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2100">
                          <a:solidFill>
                            <a:srgbClr val="0A0A0A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135">
                    <a:lnL w="19050">
                      <a:solidFill>
                        <a:srgbClr val="34343B"/>
                      </a:solidFill>
                      <a:prstDash val="solid"/>
                    </a:lnL>
                    <a:lnR w="19050">
                      <a:solidFill>
                        <a:srgbClr val="34343B"/>
                      </a:solidFill>
                      <a:prstDash val="solid"/>
                    </a:lnR>
                    <a:lnT w="19050">
                      <a:solidFill>
                        <a:srgbClr val="34343B"/>
                      </a:solidFill>
                      <a:prstDash val="solid"/>
                    </a:lnT>
                    <a:lnB w="19050">
                      <a:solidFill>
                        <a:srgbClr val="343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2100">
                          <a:latin typeface="Times New Roman"/>
                          <a:cs typeface="Times New Roman"/>
                        </a:rPr>
                        <a:t>U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135">
                    <a:lnL w="19050">
                      <a:solidFill>
                        <a:srgbClr val="34343B"/>
                      </a:solidFill>
                      <a:prstDash val="solid"/>
                    </a:lnL>
                    <a:lnR w="19050">
                      <a:solidFill>
                        <a:srgbClr val="34343B"/>
                      </a:solidFill>
                      <a:prstDash val="solid"/>
                    </a:lnR>
                    <a:lnT w="19050">
                      <a:solidFill>
                        <a:srgbClr val="34343B"/>
                      </a:solidFill>
                      <a:prstDash val="solid"/>
                    </a:lnT>
                    <a:lnB w="19050">
                      <a:solidFill>
                        <a:srgbClr val="34343B"/>
                      </a:solidFill>
                      <a:prstDash val="solid"/>
                    </a:lnB>
                  </a:tcPr>
                </a:tc>
              </a:tr>
              <a:tr h="698062">
                <a:tc>
                  <a:txBody>
                    <a:bodyPr/>
                    <a:lstStyle/>
                    <a:p>
                      <a:pPr marL="154940">
                        <a:lnSpc>
                          <a:spcPts val="2680"/>
                        </a:lnSpc>
                      </a:pPr>
                      <a:r>
                        <a:rPr dirty="0" sz="2650">
                          <a:latin typeface="Consolas"/>
                          <a:cs typeface="Consolas"/>
                        </a:rPr>
                        <a:t>0</a:t>
                      </a:r>
                      <a:endParaRPr sz="265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lnL w="19050">
                      <a:solidFill>
                        <a:srgbClr val="34343B"/>
                      </a:solidFill>
                      <a:prstDash val="solid"/>
                    </a:lnL>
                    <a:lnR w="19050">
                      <a:solidFill>
                        <a:srgbClr val="34343B"/>
                      </a:solidFill>
                      <a:prstDash val="solid"/>
                    </a:lnR>
                    <a:lnT w="19050">
                      <a:solidFill>
                        <a:srgbClr val="34343B"/>
                      </a:solidFill>
                      <a:prstDash val="solid"/>
                    </a:lnT>
                    <a:lnB w="19050">
                      <a:solidFill>
                        <a:srgbClr val="343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2785"/>
                        </a:lnSpc>
                      </a:pPr>
                      <a:r>
                        <a:rPr dirty="0" sz="2450">
                          <a:latin typeface="Cambria"/>
                          <a:cs typeface="Cambria"/>
                        </a:rPr>
                        <a:t>0</a:t>
                      </a:r>
                      <a:endParaRPr sz="24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9050">
                      <a:solidFill>
                        <a:srgbClr val="34343B"/>
                      </a:solidFill>
                      <a:prstDash val="solid"/>
                    </a:lnL>
                    <a:lnR w="19050">
                      <a:solidFill>
                        <a:srgbClr val="34343B"/>
                      </a:solidFill>
                      <a:prstDash val="solid"/>
                    </a:lnR>
                    <a:lnT w="19050">
                      <a:solidFill>
                        <a:srgbClr val="34343B"/>
                      </a:solidFill>
                      <a:prstDash val="solid"/>
                    </a:lnT>
                    <a:lnB w="19050">
                      <a:solidFill>
                        <a:srgbClr val="34343B"/>
                      </a:solidFill>
                      <a:prstDash val="solid"/>
                    </a:lnB>
                  </a:tcPr>
                </a:tc>
              </a:tr>
              <a:tr h="6191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34343B"/>
                      </a:solidFill>
                      <a:prstDash val="solid"/>
                    </a:lnL>
                    <a:lnR w="19050">
                      <a:solidFill>
                        <a:srgbClr val="34343B"/>
                      </a:solidFill>
                      <a:prstDash val="solid"/>
                    </a:lnR>
                    <a:lnT w="19050">
                      <a:solidFill>
                        <a:srgbClr val="34343B"/>
                      </a:solidFill>
                      <a:prstDash val="solid"/>
                    </a:lnT>
                    <a:lnB w="19050">
                      <a:solidFill>
                        <a:srgbClr val="343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34343B"/>
                      </a:solidFill>
                      <a:prstDash val="solid"/>
                    </a:lnL>
                    <a:lnR w="19050">
                      <a:solidFill>
                        <a:srgbClr val="34343B"/>
                      </a:solidFill>
                      <a:prstDash val="solid"/>
                    </a:lnR>
                    <a:lnT w="19050">
                      <a:solidFill>
                        <a:srgbClr val="34343B"/>
                      </a:solidFill>
                      <a:prstDash val="solid"/>
                    </a:lnT>
                    <a:lnB w="19050">
                      <a:solidFill>
                        <a:srgbClr val="34343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8" name="object 58"/>
          <p:cNvSpPr txBox="1"/>
          <p:nvPr/>
        </p:nvSpPr>
        <p:spPr>
          <a:xfrm>
            <a:off x="4274779" y="11323890"/>
            <a:ext cx="445134" cy="646430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455"/>
              </a:spcBef>
            </a:pPr>
            <a:r>
              <a:rPr dirty="0" sz="1500" spc="-90" i="1">
                <a:latin typeface="Times New Roman"/>
                <a:cs typeface="Times New Roman"/>
              </a:rPr>
              <a:t>0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900" spc="50">
                <a:latin typeface="Consolas"/>
                <a:cs typeface="Consolas"/>
              </a:rPr>
              <a:t>z/2</a:t>
            </a:r>
            <a:endParaRPr sz="1900">
              <a:latin typeface="Consolas"/>
              <a:cs typeface="Consola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83753" y="12711702"/>
            <a:ext cx="1932939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68020" algn="l"/>
              </a:tabLst>
            </a:pPr>
            <a:r>
              <a:rPr dirty="0" sz="2650" spc="-229">
                <a:latin typeface="Times New Roman"/>
                <a:cs typeface="Times New Roman"/>
              </a:rPr>
              <a:t>E</a:t>
            </a:r>
            <a:r>
              <a:rPr dirty="0" sz="2650" spc="-185">
                <a:latin typeface="Times New Roman"/>
                <a:cs typeface="Times New Roman"/>
              </a:rPr>
              <a:t>x</a:t>
            </a:r>
            <a:r>
              <a:rPr dirty="0" sz="2650" spc="5">
                <a:latin typeface="Times New Roman"/>
                <a:cs typeface="Times New Roman"/>
              </a:rPr>
              <a:t> </a:t>
            </a:r>
            <a:r>
              <a:rPr dirty="0" sz="2650" spc="-105">
                <a:latin typeface="Times New Roman"/>
                <a:cs typeface="Times New Roman"/>
              </a:rPr>
              <a:t>/</a:t>
            </a:r>
            <a:r>
              <a:rPr dirty="0" sz="2650">
                <a:latin typeface="Times New Roman"/>
                <a:cs typeface="Times New Roman"/>
              </a:rPr>
              <a:t>	</a:t>
            </a:r>
            <a:r>
              <a:rPr dirty="0" sz="2650" spc="70">
                <a:latin typeface="Times New Roman"/>
                <a:cs typeface="Times New Roman"/>
              </a:rPr>
              <a:t>Evaluate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735505" y="12711702"/>
            <a:ext cx="1179830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290" i="1">
                <a:latin typeface="Times New Roman"/>
                <a:cs typeface="Times New Roman"/>
              </a:rPr>
              <a:t>f(x)</a:t>
            </a:r>
            <a:r>
              <a:rPr dirty="0" sz="2650" spc="195" i="1">
                <a:latin typeface="Times New Roman"/>
                <a:cs typeface="Times New Roman"/>
              </a:rPr>
              <a:t> </a:t>
            </a:r>
            <a:r>
              <a:rPr dirty="0" sz="2650" spc="395" i="1">
                <a:latin typeface="Times New Roman"/>
                <a:cs typeface="Times New Roman"/>
              </a:rPr>
              <a:t>dx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471316" y="13359176"/>
            <a:ext cx="77470" cy="3143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900" spc="-735">
                <a:latin typeface="Courier New"/>
                <a:cs typeface="Courier New"/>
              </a:rPr>
              <a:t>6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099059" y="1375324"/>
            <a:ext cx="125730" cy="3594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200" spc="-1415">
                <a:solidFill>
                  <a:srgbClr val="858585"/>
                </a:solidFill>
                <a:latin typeface="Times New Roman"/>
                <a:cs typeface="Times New Roman"/>
              </a:rPr>
              <a:t>—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830903" y="1375324"/>
            <a:ext cx="1247140" cy="3594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03835" algn="l"/>
                <a:tab pos="655320" algn="l"/>
              </a:tabLst>
            </a:pPr>
            <a:r>
              <a:rPr dirty="0" sz="2200" spc="-665">
                <a:latin typeface="Times New Roman"/>
                <a:cs typeface="Times New Roman"/>
              </a:rPr>
              <a:t>^</a:t>
            </a:r>
            <a:r>
              <a:rPr dirty="0" sz="2200" spc="-665">
                <a:latin typeface="Times New Roman"/>
                <a:cs typeface="Times New Roman"/>
              </a:rPr>
              <a:t>	</a:t>
            </a:r>
            <a:r>
              <a:rPr dirty="0" sz="2200" spc="-30">
                <a:latin typeface="Times New Roman"/>
                <a:cs typeface="Times New Roman"/>
              </a:rPr>
              <a:t>s*</a:t>
            </a:r>
            <a:r>
              <a:rPr dirty="0" sz="2200" spc="-10">
                <a:latin typeface="Times New Roman"/>
                <a:cs typeface="Times New Roman"/>
              </a:rPr>
              <a:t>'</a:t>
            </a:r>
            <a:r>
              <a:rPr dirty="0" sz="2200">
                <a:latin typeface="Times New Roman"/>
                <a:cs typeface="Times New Roman"/>
              </a:rPr>
              <a:t>	</a:t>
            </a:r>
            <a:r>
              <a:rPr dirty="0" sz="2200" spc="100">
                <a:latin typeface="Times New Roman"/>
                <a:cs typeface="Times New Roman"/>
              </a:rPr>
              <a:t>l'r‹".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308727" y="1375324"/>
            <a:ext cx="2607945" cy="3594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189990" algn="l"/>
              </a:tabLst>
            </a:pPr>
            <a:r>
              <a:rPr dirty="0" sz="2200" spc="-135">
                <a:latin typeface="Times New Roman"/>
                <a:cs typeface="Times New Roman"/>
              </a:rPr>
              <a:t>A1›l›.i•</a:t>
            </a:r>
            <a:r>
              <a:rPr dirty="0" sz="2200" spc="265">
                <a:latin typeface="Times New Roman"/>
                <a:cs typeface="Times New Roman"/>
              </a:rPr>
              <a:t> </a:t>
            </a:r>
            <a:r>
              <a:rPr dirty="0" sz="2200" spc="-150">
                <a:latin typeface="Times New Roman"/>
                <a:cs typeface="Times New Roman"/>
              </a:rPr>
              <a:t>i'’.	</a:t>
            </a:r>
            <a:r>
              <a:rPr dirty="0" sz="2200" spc="-155">
                <a:latin typeface="Times New Roman"/>
                <a:cs typeface="Times New Roman"/>
              </a:rPr>
              <a:t>i </a:t>
            </a:r>
            <a:r>
              <a:rPr dirty="0" sz="2200" spc="-30">
                <a:latin typeface="Times New Roman"/>
                <a:cs typeface="Times New Roman"/>
              </a:rPr>
              <a:t>i-›l, </a:t>
            </a:r>
            <a:r>
              <a:rPr dirty="0" sz="2200" spc="-250">
                <a:latin typeface="Times New Roman"/>
                <a:cs typeface="Times New Roman"/>
              </a:rPr>
              <a:t>ion </a:t>
            </a:r>
            <a:r>
              <a:rPr dirty="0" sz="2200" spc="-55">
                <a:latin typeface="Times New Roman"/>
                <a:cs typeface="Times New Roman"/>
              </a:rPr>
              <a:t>n,:.</a:t>
            </a:r>
            <a:r>
              <a:rPr dirty="0" sz="2200" spc="-204">
                <a:latin typeface="Times New Roman"/>
                <a:cs typeface="Times New Roman"/>
              </a:rPr>
              <a:t> </a:t>
            </a:r>
            <a:r>
              <a:rPr dirty="0" sz="2200" spc="-50">
                <a:solidFill>
                  <a:srgbClr val="444444"/>
                </a:solidFill>
                <a:latin typeface="Times New Roman"/>
                <a:cs typeface="Times New Roman"/>
              </a:rPr>
              <a:t>r,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221992" y="6425629"/>
            <a:ext cx="2087880" cy="4508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baseline="10101" sz="4125" spc="97">
                <a:latin typeface="Times New Roman"/>
                <a:cs typeface="Times New Roman"/>
              </a:rPr>
              <a:t>Ex </a:t>
            </a:r>
            <a:r>
              <a:rPr dirty="0" sz="2750">
                <a:latin typeface="Times New Roman"/>
                <a:cs typeface="Times New Roman"/>
              </a:rPr>
              <a:t>/</a:t>
            </a:r>
            <a:r>
              <a:rPr dirty="0" sz="2750" spc="70">
                <a:latin typeface="Times New Roman"/>
                <a:cs typeface="Times New Roman"/>
              </a:rPr>
              <a:t> </a:t>
            </a:r>
            <a:r>
              <a:rPr dirty="0" sz="2750" spc="80">
                <a:latin typeface="Times New Roman"/>
                <a:cs typeface="Times New Roman"/>
              </a:rPr>
              <a:t>Evaluate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683105" y="6398313"/>
            <a:ext cx="235585" cy="4508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2750" spc="-180">
                <a:latin typeface="Times New Roman"/>
                <a:cs typeface="Times New Roman"/>
              </a:rPr>
              <a:t>f</a:t>
            </a:r>
            <a:r>
              <a:rPr dirty="0" baseline="-27272" sz="4125" spc="-270">
                <a:latin typeface="Times New Roman"/>
                <a:cs typeface="Times New Roman"/>
              </a:rPr>
              <a:t>,</a:t>
            </a:r>
            <a:endParaRPr baseline="-27272" sz="4125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729963" y="6917306"/>
            <a:ext cx="440055" cy="4508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750" spc="-140">
                <a:latin typeface="Times New Roman"/>
                <a:cs typeface="Times New Roman"/>
              </a:rPr>
              <a:t>Let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656308" y="6971937"/>
            <a:ext cx="1254125" cy="4508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41325" algn="l"/>
              </a:tabLst>
            </a:pPr>
            <a:r>
              <a:rPr dirty="0" sz="2750" spc="-125">
                <a:latin typeface="Times New Roman"/>
                <a:cs typeface="Times New Roman"/>
              </a:rPr>
              <a:t>u-	</a:t>
            </a:r>
            <a:r>
              <a:rPr dirty="0" sz="2750" spc="-65">
                <a:latin typeface="Times New Roman"/>
                <a:cs typeface="Times New Roman"/>
              </a:rPr>
              <a:t>sin</a:t>
            </a:r>
            <a:r>
              <a:rPr dirty="0" sz="2750" spc="145">
                <a:latin typeface="Times New Roman"/>
                <a:cs typeface="Times New Roman"/>
              </a:rPr>
              <a:t> </a:t>
            </a:r>
            <a:r>
              <a:rPr dirty="0" sz="2750" spc="-204">
                <a:solidFill>
                  <a:srgbClr val="050505"/>
                </a:solidFill>
                <a:latin typeface="Times New Roman"/>
                <a:cs typeface="Times New Roman"/>
              </a:rPr>
              <a:t>2k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316568" y="6304228"/>
            <a:ext cx="3058795" cy="11182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12090" marR="30480" indent="-174625">
              <a:lnSpc>
                <a:spcPct val="130400"/>
              </a:lnSpc>
              <a:spcBef>
                <a:spcPts val="90"/>
              </a:spcBef>
              <a:tabLst>
                <a:tab pos="722630" algn="l"/>
                <a:tab pos="1247140" algn="l"/>
                <a:tab pos="2360930" algn="l"/>
              </a:tabLst>
            </a:pPr>
            <a:r>
              <a:rPr dirty="0" baseline="-6060" sz="4125" spc="52">
                <a:latin typeface="Times New Roman"/>
                <a:cs typeface="Times New Roman"/>
              </a:rPr>
              <a:t>sin</a:t>
            </a:r>
            <a:r>
              <a:rPr dirty="0" baseline="-6060" sz="4125" spc="-577">
                <a:latin typeface="Times New Roman"/>
                <a:cs typeface="Times New Roman"/>
              </a:rPr>
              <a:t> </a:t>
            </a:r>
            <a:r>
              <a:rPr dirty="0" baseline="20467" sz="2850" spc="-82">
                <a:latin typeface="Times New Roman"/>
                <a:cs typeface="Times New Roman"/>
              </a:rPr>
              <a:t>5</a:t>
            </a:r>
            <a:r>
              <a:rPr dirty="0" baseline="20467" sz="2850" spc="472">
                <a:latin typeface="Times New Roman"/>
                <a:cs typeface="Times New Roman"/>
              </a:rPr>
              <a:t> </a:t>
            </a:r>
            <a:r>
              <a:rPr dirty="0" sz="2750" spc="95">
                <a:latin typeface="Times New Roman"/>
                <a:cs typeface="Times New Roman"/>
              </a:rPr>
              <a:t>2z	</a:t>
            </a:r>
            <a:r>
              <a:rPr dirty="0" sz="2750" spc="10" i="1">
                <a:latin typeface="Times New Roman"/>
                <a:cs typeface="Times New Roman"/>
              </a:rPr>
              <a:t>cos</a:t>
            </a:r>
            <a:r>
              <a:rPr dirty="0" sz="2750" spc="135" i="1">
                <a:latin typeface="Times New Roman"/>
                <a:cs typeface="Times New Roman"/>
              </a:rPr>
              <a:t> </a:t>
            </a:r>
            <a:r>
              <a:rPr dirty="0" sz="2750" spc="45">
                <a:latin typeface="Times New Roman"/>
                <a:cs typeface="Times New Roman"/>
              </a:rPr>
              <a:t>2x	</a:t>
            </a:r>
            <a:r>
              <a:rPr dirty="0" baseline="-9090" sz="4125" spc="217" i="1">
                <a:latin typeface="Times New Roman"/>
                <a:cs typeface="Times New Roman"/>
              </a:rPr>
              <a:t>dx  </a:t>
            </a:r>
            <a:r>
              <a:rPr dirty="0" sz="2750" spc="10" i="1">
                <a:latin typeface="Times New Roman"/>
                <a:cs typeface="Times New Roman"/>
              </a:rPr>
              <a:t>dli	</a:t>
            </a:r>
            <a:r>
              <a:rPr dirty="0" sz="2750" spc="175">
                <a:latin typeface="Times New Roman"/>
                <a:cs typeface="Times New Roman"/>
              </a:rPr>
              <a:t>= </a:t>
            </a:r>
            <a:r>
              <a:rPr dirty="0" sz="2750" spc="35" i="1">
                <a:latin typeface="Times New Roman"/>
                <a:cs typeface="Times New Roman"/>
              </a:rPr>
              <a:t>cos </a:t>
            </a:r>
            <a:r>
              <a:rPr dirty="0" sz="2750" spc="70" i="1">
                <a:latin typeface="Times New Roman"/>
                <a:cs typeface="Times New Roman"/>
              </a:rPr>
              <a:t>2x </a:t>
            </a:r>
            <a:r>
              <a:rPr dirty="0" sz="2750" spc="25">
                <a:latin typeface="Times New Roman"/>
                <a:cs typeface="Times New Roman"/>
              </a:rPr>
              <a:t>(2</a:t>
            </a:r>
            <a:r>
              <a:rPr dirty="0" sz="2750" spc="434">
                <a:latin typeface="Times New Roman"/>
                <a:cs typeface="Times New Roman"/>
              </a:rPr>
              <a:t> </a:t>
            </a:r>
            <a:r>
              <a:rPr dirty="0" sz="2750" spc="90">
                <a:latin typeface="Times New Roman"/>
                <a:cs typeface="Times New Roman"/>
              </a:rPr>
              <a:t>dx)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738411" y="8613893"/>
            <a:ext cx="177165" cy="3594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200" spc="-20">
                <a:latin typeface="Consolas"/>
                <a:cs typeface="Consolas"/>
              </a:rPr>
              <a:t>2</a:t>
            </a:r>
            <a:endParaRPr sz="2200">
              <a:latin typeface="Consolas"/>
              <a:cs typeface="Consola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190268" y="7794432"/>
            <a:ext cx="187960" cy="3594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200" spc="-45">
                <a:latin typeface="Courier New"/>
                <a:cs typeface="Courier New"/>
              </a:rPr>
              <a:t>2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272719" y="4434987"/>
            <a:ext cx="2386330" cy="1157605"/>
          </a:xfrm>
          <a:prstGeom prst="rect">
            <a:avLst/>
          </a:prstGeom>
        </p:spPr>
        <p:txBody>
          <a:bodyPr wrap="square" lIns="0" tIns="163195" rIns="0" bIns="0" rtlCol="0" vert="horz">
            <a:spAutoFit/>
          </a:bodyPr>
          <a:lstStyle/>
          <a:p>
            <a:pPr marL="732155">
              <a:lnSpc>
                <a:spcPct val="100000"/>
              </a:lnSpc>
              <a:spcBef>
                <a:spcPts val="1285"/>
              </a:spcBef>
              <a:tabLst>
                <a:tab pos="1737995" algn="l"/>
                <a:tab pos="2372995" algn="l"/>
              </a:tabLst>
            </a:pPr>
            <a:r>
              <a:rPr dirty="0" sz="2650" spc="-575">
                <a:latin typeface="Consolas"/>
                <a:cs typeface="Consolas"/>
              </a:rPr>
              <a:t>(</a:t>
            </a:r>
            <a:r>
              <a:rPr dirty="0" u="heavy" sz="2650" spc="-575">
                <a:uFill>
                  <a:solidFill>
                    <a:srgbClr val="605B60"/>
                  </a:solidFill>
                </a:uFill>
                <a:latin typeface="Consolas"/>
                <a:cs typeface="Consolas"/>
              </a:rPr>
              <a:t>#)*</a:t>
            </a:r>
            <a:r>
              <a:rPr dirty="0" sz="2650" spc="-575">
                <a:latin typeface="Consolas"/>
                <a:cs typeface="Consolas"/>
              </a:rPr>
              <a:t>	</a:t>
            </a:r>
            <a:r>
              <a:rPr dirty="0" u="heavy" sz="2650" spc="-555">
                <a:uFill>
                  <a:solidFill>
                    <a:srgbClr val="5B5B60"/>
                  </a:solidFill>
                </a:uFill>
                <a:latin typeface="Consolas"/>
                <a:cs typeface="Consolas"/>
              </a:rPr>
              <a:t> </a:t>
            </a:r>
            <a:r>
              <a:rPr dirty="0" u="heavy" sz="2650" spc="-575">
                <a:uFill>
                  <a:solidFill>
                    <a:srgbClr val="5B5B60"/>
                  </a:solidFill>
                </a:uFill>
                <a:latin typeface="Consolas"/>
                <a:cs typeface="Consolas"/>
              </a:rPr>
              <a:t>	</a:t>
            </a:r>
            <a:endParaRPr sz="26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dirty="0" sz="2750" spc="-80">
                <a:latin typeface="Times New Roman"/>
                <a:cs typeface="Times New Roman"/>
              </a:rPr>
              <a:t>1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187430" y="7572874"/>
            <a:ext cx="1388745" cy="4508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034415" algn="l"/>
              </a:tabLst>
            </a:pPr>
            <a:r>
              <a:rPr dirty="0" sz="2750" spc="-70" i="1">
                <a:latin typeface="Times New Roman"/>
                <a:cs typeface="Times New Roman"/>
              </a:rPr>
              <a:t>co</a:t>
            </a:r>
            <a:r>
              <a:rPr dirty="0" sz="2750" spc="-55" i="1">
                <a:latin typeface="Times New Roman"/>
                <a:cs typeface="Times New Roman"/>
              </a:rPr>
              <a:t>s</a:t>
            </a:r>
            <a:r>
              <a:rPr dirty="0" sz="2750" spc="80" i="1">
                <a:latin typeface="Times New Roman"/>
                <a:cs typeface="Times New Roman"/>
              </a:rPr>
              <a:t> </a:t>
            </a:r>
            <a:r>
              <a:rPr dirty="0" sz="2750" spc="-35" i="1">
                <a:latin typeface="Times New Roman"/>
                <a:cs typeface="Times New Roman"/>
              </a:rPr>
              <a:t>2x</a:t>
            </a:r>
            <a:r>
              <a:rPr dirty="0" sz="2750" i="1">
                <a:latin typeface="Times New Roman"/>
                <a:cs typeface="Times New Roman"/>
              </a:rPr>
              <a:t>	</a:t>
            </a:r>
            <a:r>
              <a:rPr dirty="0" sz="2750" spc="40" i="1">
                <a:latin typeface="Times New Roman"/>
                <a:cs typeface="Times New Roman"/>
              </a:rPr>
              <a:t>dx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010406" y="8386771"/>
            <a:ext cx="1700530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513080" algn="l"/>
              </a:tabLst>
            </a:pPr>
            <a:r>
              <a:rPr dirty="0" sz="2650" spc="25">
                <a:latin typeface="Cambria"/>
                <a:cs typeface="Cambria"/>
              </a:rPr>
              <a:t>J	</a:t>
            </a:r>
            <a:r>
              <a:rPr dirty="0" baseline="-10482" sz="3975" spc="187">
                <a:latin typeface="Cambria"/>
                <a:cs typeface="Cambria"/>
              </a:rPr>
              <a:t>u</a:t>
            </a:r>
            <a:r>
              <a:rPr dirty="0" baseline="14619" sz="2850" spc="187">
                <a:latin typeface="Cambria"/>
                <a:cs typeface="Cambria"/>
              </a:rPr>
              <a:t>S </a:t>
            </a:r>
            <a:r>
              <a:rPr dirty="0" sz="2650" spc="160" i="1">
                <a:latin typeface="Cambria"/>
                <a:cs typeface="Cambria"/>
              </a:rPr>
              <a:t>du</a:t>
            </a:r>
            <a:r>
              <a:rPr dirty="0" sz="2650" spc="-320" i="1">
                <a:latin typeface="Cambria"/>
                <a:cs typeface="Cambria"/>
              </a:rPr>
              <a:t> </a:t>
            </a:r>
            <a:r>
              <a:rPr dirty="0" sz="2650" spc="-1789" i="1">
                <a:latin typeface="Cambria"/>
                <a:cs typeface="Cambria"/>
              </a:rPr>
              <a:t>——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844938" y="8274305"/>
            <a:ext cx="158115" cy="72390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80"/>
              </a:spcBef>
            </a:pPr>
            <a:r>
              <a:rPr dirty="0" sz="2000" spc="-315">
                <a:latin typeface="Cambria"/>
                <a:cs typeface="Cambria"/>
              </a:rPr>
              <a:t>1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2100" spc="-125">
                <a:latin typeface="Cambria"/>
                <a:cs typeface="Cambria"/>
              </a:rPr>
              <a:t>2</a:t>
            </a:r>
            <a:endParaRPr sz="2100">
              <a:latin typeface="Cambria"/>
              <a:cs typeface="Cambri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312468" y="8182388"/>
            <a:ext cx="280670" cy="833755"/>
          </a:xfrm>
          <a:prstGeom prst="rect">
            <a:avLst/>
          </a:prstGeom>
        </p:spPr>
        <p:txBody>
          <a:bodyPr wrap="square" lIns="0" tIns="1181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dirty="0" sz="1600" spc="35">
                <a:latin typeface="Courier New"/>
                <a:cs typeface="Courier New"/>
              </a:rPr>
              <a:t>p6</a:t>
            </a:r>
            <a:endParaRPr sz="1600">
              <a:latin typeface="Courier New"/>
              <a:cs typeface="Courier New"/>
            </a:endParaRPr>
          </a:p>
          <a:p>
            <a:pPr marL="78105">
              <a:lnSpc>
                <a:spcPct val="100000"/>
              </a:lnSpc>
              <a:spcBef>
                <a:spcPts val="1095"/>
              </a:spcBef>
            </a:pPr>
            <a:r>
              <a:rPr dirty="0" sz="2100" spc="-50">
                <a:latin typeface="Times New Roman"/>
                <a:cs typeface="Times New Roman"/>
              </a:rPr>
              <a:t>6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663123" y="10768771"/>
            <a:ext cx="2179320" cy="4508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67385" algn="l"/>
                <a:tab pos="2008505" algn="l"/>
              </a:tabLst>
            </a:pPr>
            <a:r>
              <a:rPr dirty="0" sz="2750" spc="65" i="1">
                <a:latin typeface="Cambria"/>
                <a:cs typeface="Cambria"/>
              </a:rPr>
              <a:t>le</a:t>
            </a:r>
            <a:r>
              <a:rPr dirty="0" sz="2750" spc="70" i="1">
                <a:latin typeface="Cambria"/>
                <a:cs typeface="Cambria"/>
              </a:rPr>
              <a:t>t</a:t>
            </a:r>
            <a:r>
              <a:rPr dirty="0" sz="2750" i="1">
                <a:latin typeface="Cambria"/>
                <a:cs typeface="Cambria"/>
              </a:rPr>
              <a:t>	</a:t>
            </a:r>
            <a:r>
              <a:rPr dirty="0" sz="2750" spc="105" i="1">
                <a:latin typeface="Cambria"/>
                <a:cs typeface="Cambria"/>
              </a:rPr>
              <a:t>u</a:t>
            </a:r>
            <a:r>
              <a:rPr dirty="0" sz="2750" i="1">
                <a:latin typeface="Cambria"/>
                <a:cs typeface="Cambria"/>
              </a:rPr>
              <a:t> </a:t>
            </a:r>
            <a:r>
              <a:rPr dirty="0" sz="2750" spc="-220" i="1">
                <a:latin typeface="Cambria"/>
                <a:cs typeface="Cambria"/>
              </a:rPr>
              <a:t> </a:t>
            </a:r>
            <a:r>
              <a:rPr dirty="0" sz="2750" spc="-1860" i="1">
                <a:latin typeface="Cambria"/>
                <a:cs typeface="Cambria"/>
              </a:rPr>
              <a:t>——</a:t>
            </a:r>
            <a:r>
              <a:rPr dirty="0" sz="2750" spc="190" i="1">
                <a:latin typeface="Cambria"/>
                <a:cs typeface="Cambria"/>
              </a:rPr>
              <a:t> </a:t>
            </a:r>
            <a:r>
              <a:rPr dirty="0" sz="2750" spc="-1330" i="1">
                <a:latin typeface="Cambria"/>
                <a:cs typeface="Cambria"/>
              </a:rPr>
              <a:t>—</a:t>
            </a:r>
            <a:r>
              <a:rPr dirty="0" sz="2750" spc="50" i="1">
                <a:latin typeface="Cambria"/>
                <a:cs typeface="Cambria"/>
              </a:rPr>
              <a:t> </a:t>
            </a:r>
            <a:r>
              <a:rPr dirty="0" sz="2750" spc="-885" i="1">
                <a:latin typeface="Cambria"/>
                <a:cs typeface="Cambria"/>
              </a:rPr>
              <a:t>—</a:t>
            </a:r>
            <a:r>
              <a:rPr dirty="0" sz="2750" i="1">
                <a:latin typeface="Cambria"/>
                <a:cs typeface="Cambria"/>
              </a:rPr>
              <a:t>	</a:t>
            </a:r>
            <a:r>
              <a:rPr dirty="0" sz="2750" i="1">
                <a:latin typeface="Cambria"/>
                <a:cs typeface="Cambria"/>
              </a:rPr>
              <a:t>x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767372" y="11436985"/>
            <a:ext cx="1489075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45" i="1">
                <a:latin typeface="Times New Roman"/>
                <a:cs typeface="Times New Roman"/>
              </a:rPr>
              <a:t>cos" </a:t>
            </a:r>
            <a:r>
              <a:rPr dirty="0" sz="2650" spc="15">
                <a:latin typeface="Times New Roman"/>
                <a:cs typeface="Times New Roman"/>
              </a:rPr>
              <a:t>u</a:t>
            </a:r>
            <a:r>
              <a:rPr dirty="0" sz="2650" spc="195">
                <a:latin typeface="Times New Roman"/>
                <a:cs typeface="Times New Roman"/>
              </a:rPr>
              <a:t> </a:t>
            </a:r>
            <a:r>
              <a:rPr dirty="0" sz="2650" spc="50" i="1">
                <a:latin typeface="Times New Roman"/>
                <a:cs typeface="Times New Roman"/>
              </a:rPr>
              <a:t>du’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992985" y="10768771"/>
            <a:ext cx="2133600" cy="11036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540385">
              <a:lnSpc>
                <a:spcPct val="100000"/>
              </a:lnSpc>
              <a:spcBef>
                <a:spcPts val="135"/>
              </a:spcBef>
              <a:tabLst>
                <a:tab pos="1486535" algn="l"/>
              </a:tabLst>
            </a:pPr>
            <a:r>
              <a:rPr dirty="0" sz="2750" spc="105" i="1">
                <a:latin typeface="Cambria"/>
                <a:cs typeface="Cambria"/>
              </a:rPr>
              <a:t>du</a:t>
            </a:r>
            <a:r>
              <a:rPr dirty="0" sz="2750" spc="275" i="1">
                <a:latin typeface="Cambria"/>
                <a:cs typeface="Cambria"/>
              </a:rPr>
              <a:t> </a:t>
            </a:r>
            <a:r>
              <a:rPr dirty="0" sz="2750" spc="-1889" i="1">
                <a:latin typeface="Cambria"/>
                <a:cs typeface="Cambria"/>
              </a:rPr>
              <a:t>——	</a:t>
            </a:r>
            <a:r>
              <a:rPr dirty="0" sz="2750" spc="-215" i="1">
                <a:latin typeface="Cambria"/>
                <a:cs typeface="Cambria"/>
              </a:rPr>
              <a:t>—dx</a:t>
            </a:r>
            <a:endParaRPr sz="275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spcBef>
                <a:spcPts val="1964"/>
              </a:spcBef>
              <a:tabLst>
                <a:tab pos="367665" algn="l"/>
              </a:tabLst>
            </a:pPr>
            <a:r>
              <a:rPr dirty="0" sz="2650" spc="45">
                <a:latin typeface="Times New Roman"/>
                <a:cs typeface="Times New Roman"/>
              </a:rPr>
              <a:t>J	</a:t>
            </a:r>
            <a:r>
              <a:rPr dirty="0" baseline="-3144" sz="3975" spc="52">
                <a:latin typeface="Times New Roman"/>
                <a:cs typeface="Times New Roman"/>
              </a:rPr>
              <a:t>’ </a:t>
            </a:r>
            <a:r>
              <a:rPr dirty="0" baseline="42397" sz="2850" spc="-112">
                <a:latin typeface="Times New Roman"/>
                <a:cs typeface="Times New Roman"/>
              </a:rPr>
              <a:t>2 </a:t>
            </a:r>
            <a:r>
              <a:rPr dirty="0" sz="2650" spc="-15" i="1">
                <a:latin typeface="Times New Roman"/>
                <a:cs typeface="Times New Roman"/>
              </a:rPr>
              <a:t>cos* </a:t>
            </a:r>
            <a:r>
              <a:rPr dirty="0" sz="2650" spc="85">
                <a:latin typeface="Times New Roman"/>
                <a:cs typeface="Times New Roman"/>
              </a:rPr>
              <a:t>u</a:t>
            </a:r>
            <a:r>
              <a:rPr dirty="0" sz="2650" spc="-120">
                <a:latin typeface="Times New Roman"/>
                <a:cs typeface="Times New Roman"/>
              </a:rPr>
              <a:t> </a:t>
            </a:r>
            <a:r>
              <a:rPr dirty="0" sz="2650" spc="55" i="1">
                <a:latin typeface="Times New Roman"/>
                <a:cs typeface="Times New Roman"/>
              </a:rPr>
              <a:t>du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405269" y="12711702"/>
            <a:ext cx="1304925" cy="98488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072515" algn="l"/>
              </a:tabLst>
            </a:pPr>
            <a:r>
              <a:rPr dirty="0" sz="2650" spc="-204">
                <a:latin typeface="Times New Roman"/>
                <a:cs typeface="Times New Roman"/>
              </a:rPr>
              <a:t>i</a:t>
            </a:r>
            <a:r>
              <a:rPr dirty="0" sz="2650" spc="-240">
                <a:latin typeface="Times New Roman"/>
                <a:cs typeface="Times New Roman"/>
              </a:rPr>
              <a:t>f</a:t>
            </a:r>
            <a:r>
              <a:rPr dirty="0" sz="2650" spc="95">
                <a:latin typeface="Times New Roman"/>
                <a:cs typeface="Times New Roman"/>
              </a:rPr>
              <a:t> </a:t>
            </a:r>
            <a:r>
              <a:rPr dirty="0" sz="2650" spc="325">
                <a:latin typeface="Times New Roman"/>
                <a:cs typeface="Times New Roman"/>
              </a:rPr>
              <a:t>/</a:t>
            </a:r>
            <a:r>
              <a:rPr dirty="0" sz="2650" spc="395">
                <a:latin typeface="Times New Roman"/>
                <a:cs typeface="Times New Roman"/>
              </a:rPr>
              <a:t>(</a:t>
            </a:r>
            <a:r>
              <a:rPr dirty="0" sz="2650" spc="525">
                <a:latin typeface="Times New Roman"/>
                <a:cs typeface="Times New Roman"/>
              </a:rPr>
              <a:t>z</a:t>
            </a:r>
            <a:r>
              <a:rPr dirty="0" sz="2650" spc="395">
                <a:latin typeface="Times New Roman"/>
                <a:cs typeface="Times New Roman"/>
              </a:rPr>
              <a:t>)</a:t>
            </a:r>
            <a:r>
              <a:rPr dirty="0" sz="2650">
                <a:latin typeface="Times New Roman"/>
                <a:cs typeface="Times New Roman"/>
              </a:rPr>
              <a:t>	</a:t>
            </a:r>
            <a:r>
              <a:rPr dirty="0" sz="2650" spc="-1505" i="1">
                <a:latin typeface="Times New Roman"/>
                <a:cs typeface="Times New Roman"/>
              </a:rPr>
              <a:t>——</a:t>
            </a:r>
            <a:endParaRPr sz="2650">
              <a:latin typeface="Times New Roman"/>
              <a:cs typeface="Times New Roman"/>
            </a:endParaRPr>
          </a:p>
          <a:p>
            <a:pPr marL="140335">
              <a:lnSpc>
                <a:spcPct val="100000"/>
              </a:lnSpc>
              <a:spcBef>
                <a:spcPts val="1814"/>
              </a:spcBef>
            </a:pPr>
            <a:r>
              <a:rPr dirty="0" sz="2100" spc="-55">
                <a:solidFill>
                  <a:srgbClr val="0C0C0C"/>
                </a:solidFill>
                <a:latin typeface="Consolas"/>
                <a:cs typeface="Consolas"/>
              </a:rPr>
              <a:t>2</a:t>
            </a:r>
            <a:endParaRPr sz="2100">
              <a:latin typeface="Consolas"/>
              <a:cs typeface="Consola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441224" y="9534015"/>
            <a:ext cx="1184910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273685" algn="l"/>
              </a:tabLst>
            </a:pPr>
            <a:r>
              <a:rPr dirty="0" baseline="-4192" sz="3975" spc="15">
                <a:latin typeface="Times New Roman"/>
                <a:cs typeface="Times New Roman"/>
              </a:rPr>
              <a:t>'	</a:t>
            </a:r>
            <a:r>
              <a:rPr dirty="0" baseline="42328" sz="3150" spc="-135">
                <a:latin typeface="Times New Roman"/>
                <a:cs typeface="Times New Roman"/>
              </a:rPr>
              <a:t>2</a:t>
            </a:r>
            <a:r>
              <a:rPr dirty="0" baseline="42328" sz="3150" spc="-15">
                <a:latin typeface="Times New Roman"/>
                <a:cs typeface="Times New Roman"/>
              </a:rPr>
              <a:t> </a:t>
            </a:r>
            <a:r>
              <a:rPr dirty="0" sz="2650" spc="90">
                <a:latin typeface="Times New Roman"/>
                <a:cs typeface="Times New Roman"/>
              </a:rPr>
              <a:t>cos</a:t>
            </a:r>
            <a:r>
              <a:rPr dirty="0" baseline="20964" sz="3975" spc="135">
                <a:latin typeface="Times New Roman"/>
                <a:cs typeface="Times New Roman"/>
              </a:rPr>
              <a:t>n</a:t>
            </a:r>
            <a:endParaRPr baseline="20964" sz="3975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949011" y="9570436"/>
            <a:ext cx="283210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240" i="1">
                <a:latin typeface="Times New Roman"/>
                <a:cs typeface="Times New Roman"/>
              </a:rPr>
              <a:t>dx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140299" y="9115651"/>
            <a:ext cx="7992745" cy="1496060"/>
          </a:xfrm>
          <a:prstGeom prst="rect">
            <a:avLst/>
          </a:prstGeom>
        </p:spPr>
        <p:txBody>
          <a:bodyPr wrap="square" lIns="0" tIns="28511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245"/>
              </a:spcBef>
              <a:tabLst>
                <a:tab pos="751840" algn="l"/>
                <a:tab pos="2543810" algn="l"/>
                <a:tab pos="2989580" algn="l"/>
                <a:tab pos="4660900" algn="l"/>
              </a:tabLst>
            </a:pPr>
            <a:r>
              <a:rPr dirty="0" sz="2650" spc="-40">
                <a:latin typeface="Times New Roman"/>
                <a:cs typeface="Times New Roman"/>
              </a:rPr>
              <a:t>Ex:	</a:t>
            </a:r>
            <a:r>
              <a:rPr dirty="0" sz="2650" spc="110">
                <a:latin typeface="Times New Roman"/>
                <a:cs typeface="Times New Roman"/>
              </a:rPr>
              <a:t>Show</a:t>
            </a:r>
            <a:r>
              <a:rPr dirty="0" sz="2650" spc="225">
                <a:latin typeface="Times New Roman"/>
                <a:cs typeface="Times New Roman"/>
              </a:rPr>
              <a:t> </a:t>
            </a:r>
            <a:r>
              <a:rPr dirty="0" sz="2650" spc="170">
                <a:latin typeface="Times New Roman"/>
                <a:cs typeface="Times New Roman"/>
              </a:rPr>
              <a:t>that	</a:t>
            </a:r>
            <a:r>
              <a:rPr dirty="0" sz="2650" spc="-170" i="1">
                <a:latin typeface="Times New Roman"/>
                <a:cs typeface="Times New Roman"/>
              </a:rPr>
              <a:t>f</a:t>
            </a:r>
            <a:r>
              <a:rPr dirty="0" baseline="1048" sz="3975" spc="-254">
                <a:latin typeface="Times New Roman"/>
                <a:cs typeface="Times New Roman"/>
              </a:rPr>
              <a:t>p’	</a:t>
            </a:r>
            <a:r>
              <a:rPr dirty="0" baseline="46783" sz="2850" spc="15">
                <a:latin typeface="Times New Roman"/>
                <a:cs typeface="Times New Roman"/>
              </a:rPr>
              <a:t>2 </a:t>
            </a:r>
            <a:r>
              <a:rPr dirty="0" sz="3550" spc="-40" i="1">
                <a:latin typeface="Times New Roman"/>
                <a:cs typeface="Times New Roman"/>
              </a:rPr>
              <a:t>s</a:t>
            </a:r>
            <a:r>
              <a:rPr dirty="0" sz="2650" spc="-40" i="1">
                <a:latin typeface="Times New Roman"/>
                <a:cs typeface="Times New Roman"/>
              </a:rPr>
              <a:t>in“</a:t>
            </a:r>
            <a:r>
              <a:rPr dirty="0" sz="2650" spc="350" i="1">
                <a:latin typeface="Times New Roman"/>
                <a:cs typeface="Times New Roman"/>
              </a:rPr>
              <a:t> </a:t>
            </a:r>
            <a:r>
              <a:rPr dirty="0" sz="2650" spc="75" i="1">
                <a:latin typeface="Times New Roman"/>
                <a:cs typeface="Times New Roman"/>
              </a:rPr>
              <a:t>x</a:t>
            </a:r>
            <a:r>
              <a:rPr dirty="0" sz="2650" spc="155" i="1">
                <a:latin typeface="Times New Roman"/>
                <a:cs typeface="Times New Roman"/>
              </a:rPr>
              <a:t> </a:t>
            </a:r>
            <a:r>
              <a:rPr dirty="0" sz="2650" spc="80" i="1">
                <a:latin typeface="Times New Roman"/>
                <a:cs typeface="Times New Roman"/>
              </a:rPr>
              <a:t>dx	</a:t>
            </a:r>
            <a:r>
              <a:rPr dirty="0" sz="2650" i="1">
                <a:latin typeface="Times New Roman"/>
                <a:cs typeface="Times New Roman"/>
              </a:rPr>
              <a:t>--</a:t>
            </a:r>
            <a:endParaRPr sz="2650">
              <a:latin typeface="Times New Roman"/>
              <a:cs typeface="Times New Roman"/>
            </a:endParaRPr>
          </a:p>
          <a:p>
            <a:pPr marL="2291715">
              <a:lnSpc>
                <a:spcPct val="100000"/>
              </a:lnSpc>
              <a:spcBef>
                <a:spcPts val="1745"/>
              </a:spcBef>
              <a:tabLst>
                <a:tab pos="2641600" algn="l"/>
                <a:tab pos="4873625" algn="l"/>
                <a:tab pos="5588635" algn="l"/>
                <a:tab pos="6995795" algn="l"/>
                <a:tab pos="7295515" algn="l"/>
              </a:tabLst>
            </a:pPr>
            <a:r>
              <a:rPr dirty="0" sz="2850" spc="-120">
                <a:latin typeface="Times New Roman"/>
                <a:cs typeface="Times New Roman"/>
              </a:rPr>
              <a:t>Ț	</a:t>
            </a:r>
            <a:r>
              <a:rPr dirty="0" baseline="2923" sz="4275" spc="-97">
                <a:latin typeface="Times New Roman"/>
                <a:cs typeface="Times New Roman"/>
              </a:rPr>
              <a:t>’ </a:t>
            </a:r>
            <a:r>
              <a:rPr dirty="0" baseline="57098" sz="2700" spc="-120">
                <a:latin typeface="Times New Roman"/>
                <a:cs typeface="Times New Roman"/>
              </a:rPr>
              <a:t>2  </a:t>
            </a:r>
            <a:r>
              <a:rPr dirty="0" sz="2850" spc="65" i="1">
                <a:latin typeface="Times New Roman"/>
                <a:cs typeface="Times New Roman"/>
              </a:rPr>
              <a:t>sin" </a:t>
            </a:r>
            <a:r>
              <a:rPr dirty="0" sz="2850" spc="-10">
                <a:solidFill>
                  <a:srgbClr val="030303"/>
                </a:solidFill>
                <a:latin typeface="Times New Roman"/>
                <a:cs typeface="Times New Roman"/>
              </a:rPr>
              <a:t>x</a:t>
            </a:r>
            <a:r>
              <a:rPr dirty="0" sz="2850" spc="-200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dirty="0" sz="2850" spc="95" i="1">
                <a:latin typeface="Times New Roman"/>
                <a:cs typeface="Times New Roman"/>
              </a:rPr>
              <a:t>dv</a:t>
            </a:r>
            <a:r>
              <a:rPr dirty="0" sz="2850" spc="355" i="1">
                <a:latin typeface="Times New Roman"/>
                <a:cs typeface="Times New Roman"/>
              </a:rPr>
              <a:t> </a:t>
            </a:r>
            <a:r>
              <a:rPr dirty="0" sz="2850" spc="-1295">
                <a:latin typeface="Times New Roman"/>
                <a:cs typeface="Times New Roman"/>
              </a:rPr>
              <a:t>—	</a:t>
            </a:r>
            <a:r>
              <a:rPr dirty="0" baseline="8771" sz="4275" spc="-847" i="1">
                <a:latin typeface="Times New Roman"/>
                <a:cs typeface="Times New Roman"/>
              </a:rPr>
              <a:t>)</a:t>
            </a:r>
            <a:r>
              <a:rPr dirty="0" baseline="-16569" sz="4275" spc="-847" i="1">
                <a:latin typeface="Times New Roman"/>
                <a:cs typeface="Times New Roman"/>
              </a:rPr>
              <a:t>o</a:t>
            </a:r>
            <a:r>
              <a:rPr dirty="0" baseline="3898" sz="4275" spc="-847" i="1">
                <a:latin typeface="Times New Roman"/>
                <a:cs typeface="Times New Roman"/>
              </a:rPr>
              <a:t>"”	</a:t>
            </a:r>
            <a:r>
              <a:rPr dirty="0" sz="2850" i="1">
                <a:latin typeface="Times New Roman"/>
                <a:cs typeface="Times New Roman"/>
              </a:rPr>
              <a:t>cos</a:t>
            </a:r>
            <a:r>
              <a:rPr dirty="0" sz="2850" spc="175" i="1">
                <a:latin typeface="Times New Roman"/>
                <a:cs typeface="Times New Roman"/>
              </a:rPr>
              <a:t> </a:t>
            </a:r>
            <a:r>
              <a:rPr dirty="0" sz="2850" spc="-35">
                <a:latin typeface="Times New Roman"/>
                <a:cs typeface="Times New Roman"/>
              </a:rPr>
              <a:t>(y</a:t>
            </a:r>
            <a:r>
              <a:rPr dirty="0" sz="2850" spc="130">
                <a:latin typeface="Times New Roman"/>
                <a:cs typeface="Times New Roman"/>
              </a:rPr>
              <a:t> </a:t>
            </a:r>
            <a:r>
              <a:rPr dirty="0" sz="2850" spc="-1205">
                <a:latin typeface="Times New Roman"/>
                <a:cs typeface="Times New Roman"/>
              </a:rPr>
              <a:t>—	</a:t>
            </a:r>
            <a:r>
              <a:rPr dirty="0" sz="2850" spc="-10" i="1">
                <a:latin typeface="Times New Roman"/>
                <a:cs typeface="Times New Roman"/>
              </a:rPr>
              <a:t>x	</a:t>
            </a:r>
            <a:r>
              <a:rPr dirty="0" sz="2850" spc="60" i="1">
                <a:latin typeface="Times New Roman"/>
                <a:cs typeface="Times New Roman"/>
              </a:rPr>
              <a:t>)"dx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726265" y="13821009"/>
            <a:ext cx="1497330" cy="4806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950" spc="150" i="1">
                <a:latin typeface="Cambria"/>
                <a:cs typeface="Cambria"/>
              </a:rPr>
              <a:t>f(x) </a:t>
            </a:r>
            <a:r>
              <a:rPr dirty="0" sz="2950" spc="40" i="1">
                <a:latin typeface="Cambria"/>
                <a:cs typeface="Cambria"/>
              </a:rPr>
              <a:t>dx</a:t>
            </a:r>
            <a:r>
              <a:rPr dirty="0" sz="2950" spc="240" i="1">
                <a:latin typeface="Cambria"/>
                <a:cs typeface="Cambria"/>
              </a:rPr>
              <a:t> </a:t>
            </a:r>
            <a:r>
              <a:rPr dirty="0" sz="2950" spc="-2025" i="1">
                <a:latin typeface="Cambria"/>
                <a:cs typeface="Cambria"/>
              </a:rPr>
              <a:t>——</a:t>
            </a:r>
            <a:endParaRPr sz="2950">
              <a:latin typeface="Cambria"/>
              <a:cs typeface="Cambri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719189" y="13821009"/>
            <a:ext cx="3470910" cy="4806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39750" algn="l"/>
                <a:tab pos="1715135" algn="l"/>
              </a:tabLst>
            </a:pPr>
            <a:r>
              <a:rPr dirty="0" sz="2950" spc="-705">
                <a:latin typeface="Cambria"/>
                <a:cs typeface="Cambria"/>
              </a:rPr>
              <a:t>z'	</a:t>
            </a:r>
            <a:r>
              <a:rPr dirty="0" sz="2950" spc="40" i="1">
                <a:latin typeface="Cambria"/>
                <a:cs typeface="Cambria"/>
              </a:rPr>
              <a:t>dx</a:t>
            </a:r>
            <a:r>
              <a:rPr dirty="0" sz="2950" spc="150" i="1">
                <a:latin typeface="Cambria"/>
                <a:cs typeface="Cambria"/>
              </a:rPr>
              <a:t> </a:t>
            </a:r>
            <a:r>
              <a:rPr dirty="0" sz="2950" spc="-355">
                <a:latin typeface="Cambria"/>
                <a:cs typeface="Cambria"/>
              </a:rPr>
              <a:t>-b	</a:t>
            </a:r>
            <a:r>
              <a:rPr dirty="0" sz="2950" spc="65">
                <a:latin typeface="Cambria"/>
                <a:cs typeface="Cambria"/>
              </a:rPr>
              <a:t>(3s </a:t>
            </a:r>
            <a:r>
              <a:rPr dirty="0" sz="2950" spc="-1130">
                <a:latin typeface="Cambria"/>
                <a:cs typeface="Cambria"/>
              </a:rPr>
              <a:t>—</a:t>
            </a:r>
            <a:r>
              <a:rPr dirty="0" sz="2950" spc="25">
                <a:latin typeface="Cambria"/>
                <a:cs typeface="Cambria"/>
              </a:rPr>
              <a:t> </a:t>
            </a:r>
            <a:r>
              <a:rPr dirty="0" sz="2950">
                <a:latin typeface="Cambria"/>
                <a:cs typeface="Cambria"/>
              </a:rPr>
              <a:t>2)</a:t>
            </a:r>
            <a:r>
              <a:rPr dirty="0" sz="2950" spc="-120">
                <a:latin typeface="Cambria"/>
                <a:cs typeface="Cambria"/>
              </a:rPr>
              <a:t> </a:t>
            </a:r>
            <a:r>
              <a:rPr dirty="0" sz="2950" spc="10" i="1">
                <a:latin typeface="Cambria"/>
                <a:cs typeface="Cambria"/>
              </a:rPr>
              <a:t>dx</a:t>
            </a:r>
            <a:endParaRPr sz="2950">
              <a:latin typeface="Cambria"/>
              <a:cs typeface="Cambri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389082" y="15397205"/>
            <a:ext cx="197485" cy="3594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200" spc="30">
                <a:latin typeface="Courier New"/>
                <a:cs typeface="Courier New"/>
              </a:rPr>
              <a:t>3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056663" y="17030056"/>
            <a:ext cx="566420" cy="5416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3350" spc="-480">
                <a:latin typeface="Courier New"/>
                <a:cs typeface="Courier New"/>
              </a:rPr>
              <a:t>—</a:t>
            </a:r>
            <a:r>
              <a:rPr dirty="0" baseline="-38359" sz="3150" spc="-719">
                <a:latin typeface="Courier New"/>
                <a:cs typeface="Courier New"/>
              </a:rPr>
              <a:t>2</a:t>
            </a:r>
            <a:r>
              <a:rPr dirty="0" sz="3350" spc="-480">
                <a:latin typeface="Courier New"/>
                <a:cs typeface="Courier New"/>
              </a:rPr>
              <a:t>+</a:t>
            </a:r>
            <a:endParaRPr sz="3350">
              <a:latin typeface="Courier New"/>
              <a:cs typeface="Courier New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733709" y="14711286"/>
            <a:ext cx="859155" cy="13296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60325">
              <a:lnSpc>
                <a:spcPts val="3020"/>
              </a:lnSpc>
              <a:spcBef>
                <a:spcPts val="135"/>
              </a:spcBef>
            </a:pPr>
            <a:r>
              <a:rPr dirty="0" sz="2750" spc="-95">
                <a:latin typeface="Times New Roman"/>
                <a:cs typeface="Times New Roman"/>
              </a:rPr>
              <a:t>2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ts val="4060"/>
              </a:lnSpc>
            </a:pPr>
            <a:r>
              <a:rPr dirty="0" sz="3950" spc="10">
                <a:latin typeface="Consolas"/>
                <a:cs typeface="Consolas"/>
              </a:rPr>
              <a:t>)+</a:t>
            </a:r>
            <a:r>
              <a:rPr dirty="0" sz="3950" spc="15">
                <a:latin typeface="Consolas"/>
                <a:cs typeface="Consolas"/>
              </a:rPr>
              <a:t>(</a:t>
            </a:r>
            <a:endParaRPr sz="3950">
              <a:latin typeface="Consolas"/>
              <a:cs typeface="Consolas"/>
            </a:endParaRPr>
          </a:p>
          <a:p>
            <a:pPr marL="33020">
              <a:lnSpc>
                <a:spcPts val="3140"/>
              </a:lnSpc>
            </a:pPr>
            <a:r>
              <a:rPr dirty="0" sz="2950" spc="-210">
                <a:solidFill>
                  <a:srgbClr val="131313"/>
                </a:solidFill>
                <a:latin typeface="Consolas"/>
                <a:cs typeface="Consolas"/>
              </a:rPr>
              <a:t>0</a:t>
            </a:r>
            <a:endParaRPr sz="2950">
              <a:latin typeface="Consolas"/>
              <a:cs typeface="Consola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670373" y="18360921"/>
            <a:ext cx="390525" cy="4959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050" spc="-114">
                <a:latin typeface="Calibri"/>
                <a:cs typeface="Calibri"/>
              </a:rPr>
              <a:t>41</a:t>
            </a:r>
            <a:endParaRPr sz="305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843444" y="16687097"/>
            <a:ext cx="2056764" cy="133858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523875">
              <a:lnSpc>
                <a:spcPct val="100000"/>
              </a:lnSpc>
              <a:spcBef>
                <a:spcPts val="135"/>
              </a:spcBef>
            </a:pPr>
            <a:r>
              <a:rPr dirty="0" sz="2750" spc="-10">
                <a:latin typeface="Times New Roman"/>
                <a:cs typeface="Times New Roman"/>
              </a:rPr>
              <a:t>2</a:t>
            </a:r>
            <a:endParaRPr sz="2750">
              <a:latin typeface="Times New Roman"/>
              <a:cs typeface="Times New Roman"/>
            </a:endParaRPr>
          </a:p>
          <a:p>
            <a:pPr marL="50800">
              <a:lnSpc>
                <a:spcPts val="3270"/>
              </a:lnSpc>
              <a:spcBef>
                <a:spcPts val="215"/>
              </a:spcBef>
              <a:tabLst>
                <a:tab pos="798195" algn="l"/>
                <a:tab pos="1212215" algn="l"/>
                <a:tab pos="1490980" algn="l"/>
                <a:tab pos="1809114" algn="l"/>
              </a:tabLst>
            </a:pPr>
            <a:r>
              <a:rPr dirty="0" sz="2750" spc="45">
                <a:latin typeface="Times New Roman"/>
                <a:cs typeface="Times New Roman"/>
              </a:rPr>
              <a:t>2x</a:t>
            </a:r>
            <a:r>
              <a:rPr dirty="0" sz="2750" spc="295">
                <a:latin typeface="Times New Roman"/>
                <a:cs typeface="Times New Roman"/>
              </a:rPr>
              <a:t> </a:t>
            </a:r>
            <a:r>
              <a:rPr dirty="0" sz="2750" spc="30">
                <a:latin typeface="Times New Roman"/>
                <a:cs typeface="Times New Roman"/>
              </a:rPr>
              <a:t>]	</a:t>
            </a:r>
            <a:r>
              <a:rPr dirty="0" sz="2750" spc="50">
                <a:latin typeface="Times New Roman"/>
                <a:cs typeface="Times New Roman"/>
              </a:rPr>
              <a:t>+	</a:t>
            </a:r>
            <a:r>
              <a:rPr dirty="0" sz="2750" spc="65">
                <a:latin typeface="Times New Roman"/>
                <a:cs typeface="Times New Roman"/>
              </a:rPr>
              <a:t>[	</a:t>
            </a:r>
            <a:r>
              <a:rPr dirty="0" baseline="-31746" sz="3150" spc="-135">
                <a:latin typeface="Times New Roman"/>
                <a:cs typeface="Times New Roman"/>
              </a:rPr>
              <a:t>2	</a:t>
            </a:r>
            <a:r>
              <a:rPr dirty="0" sz="2750" spc="-1105">
                <a:latin typeface="Times New Roman"/>
                <a:cs typeface="Times New Roman"/>
              </a:rPr>
              <a:t>—</a:t>
            </a:r>
            <a:endParaRPr sz="2750">
              <a:latin typeface="Times New Roman"/>
              <a:cs typeface="Times New Roman"/>
            </a:endParaRPr>
          </a:p>
          <a:p>
            <a:pPr marL="524510">
              <a:lnSpc>
                <a:spcPts val="3510"/>
              </a:lnSpc>
            </a:pPr>
            <a:r>
              <a:rPr dirty="0" sz="2950" spc="-440">
                <a:latin typeface="Consolas"/>
                <a:cs typeface="Consolas"/>
              </a:rPr>
              <a:t>1</a:t>
            </a:r>
            <a:endParaRPr sz="2950">
              <a:latin typeface="Consolas"/>
              <a:cs typeface="Consolas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583054" y="14951767"/>
            <a:ext cx="513080" cy="79565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2100" spc="10">
                <a:latin typeface="Courier New"/>
                <a:cs typeface="Courier New"/>
              </a:rPr>
              <a:t>3i’</a:t>
            </a:r>
            <a:endParaRPr sz="2100">
              <a:latin typeface="Courier New"/>
              <a:cs typeface="Courier New"/>
            </a:endParaRPr>
          </a:p>
          <a:p>
            <a:pPr marL="151130">
              <a:lnSpc>
                <a:spcPct val="100000"/>
              </a:lnSpc>
              <a:spcBef>
                <a:spcPts val="465"/>
              </a:spcBef>
            </a:pPr>
            <a:r>
              <a:rPr dirty="0" sz="2200" spc="70">
                <a:latin typeface="Courier New"/>
                <a:cs typeface="Courier New"/>
              </a:rPr>
              <a:t>2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914792" y="12928706"/>
            <a:ext cx="2129790" cy="77660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ts val="3450"/>
              </a:lnSpc>
              <a:spcBef>
                <a:spcPts val="135"/>
              </a:spcBef>
            </a:pPr>
            <a:r>
              <a:rPr dirty="0" sz="2950" spc="160">
                <a:latin typeface="Consolas"/>
                <a:cs typeface="Consolas"/>
              </a:rPr>
              <a:t>3a-2, </a:t>
            </a:r>
            <a:r>
              <a:rPr dirty="0" sz="2950" spc="165">
                <a:latin typeface="Consolas"/>
                <a:cs typeface="Consolas"/>
              </a:rPr>
              <a:t>x?</a:t>
            </a:r>
            <a:r>
              <a:rPr dirty="0" sz="2950" spc="-994">
                <a:latin typeface="Consolas"/>
                <a:cs typeface="Consolas"/>
              </a:rPr>
              <a:t> </a:t>
            </a:r>
            <a:r>
              <a:rPr dirty="0" sz="2950" spc="-65">
                <a:latin typeface="Consolas"/>
                <a:cs typeface="Consolas"/>
              </a:rPr>
              <a:t>2</a:t>
            </a:r>
            <a:endParaRPr sz="2950">
              <a:latin typeface="Consolas"/>
              <a:cs typeface="Consolas"/>
            </a:endParaRPr>
          </a:p>
          <a:p>
            <a:pPr marL="353060">
              <a:lnSpc>
                <a:spcPts val="2430"/>
              </a:lnSpc>
            </a:pPr>
            <a:r>
              <a:rPr dirty="0" sz="2100" spc="-60">
                <a:latin typeface="Courier New"/>
                <a:cs typeface="Courier New"/>
              </a:rPr>
              <a:t>6</a:t>
            </a:r>
            <a:endParaRPr sz="2100">
              <a:latin typeface="Courier New"/>
              <a:cs typeface="Courier New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111711" y="14729497"/>
            <a:ext cx="1247140" cy="1311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r" marR="5080">
              <a:lnSpc>
                <a:spcPts val="3225"/>
              </a:lnSpc>
              <a:spcBef>
                <a:spcPts val="135"/>
              </a:spcBef>
            </a:pPr>
            <a:r>
              <a:rPr dirty="0" sz="2750" spc="-30">
                <a:latin typeface="Cambria"/>
                <a:cs typeface="Cambria"/>
              </a:rPr>
              <a:t>6</a:t>
            </a:r>
            <a:endParaRPr sz="2750">
              <a:latin typeface="Cambria"/>
              <a:cs typeface="Cambria"/>
            </a:endParaRPr>
          </a:p>
          <a:p>
            <a:pPr algn="r" marR="34290">
              <a:lnSpc>
                <a:spcPts val="3225"/>
              </a:lnSpc>
              <a:tabLst>
                <a:tab pos="411480" algn="l"/>
              </a:tabLst>
            </a:pPr>
            <a:r>
              <a:rPr dirty="0" sz="2750" spc="-855">
                <a:latin typeface="Cambria"/>
                <a:cs typeface="Cambria"/>
              </a:rPr>
              <a:t>—	</a:t>
            </a:r>
            <a:r>
              <a:rPr dirty="0" sz="2750" spc="140">
                <a:latin typeface="Cambria"/>
                <a:cs typeface="Cambria"/>
              </a:rPr>
              <a:t>2z)</a:t>
            </a:r>
            <a:r>
              <a:rPr dirty="0" sz="2750" spc="105">
                <a:latin typeface="Cambria"/>
                <a:cs typeface="Cambria"/>
              </a:rPr>
              <a:t> </a:t>
            </a:r>
            <a:r>
              <a:rPr dirty="0" sz="2750" spc="110">
                <a:latin typeface="Cambria"/>
                <a:cs typeface="Cambria"/>
              </a:rPr>
              <a:t>]</a:t>
            </a:r>
            <a:endParaRPr sz="2750">
              <a:latin typeface="Cambria"/>
              <a:cs typeface="Cambria"/>
            </a:endParaRPr>
          </a:p>
          <a:p>
            <a:pPr algn="r" marR="19685">
              <a:lnSpc>
                <a:spcPct val="100000"/>
              </a:lnSpc>
              <a:spcBef>
                <a:spcPts val="85"/>
              </a:spcBef>
            </a:pPr>
            <a:r>
              <a:rPr dirty="0" sz="2950" spc="-65">
                <a:latin typeface="Consolas"/>
                <a:cs typeface="Consolas"/>
              </a:rPr>
              <a:t>2</a:t>
            </a:r>
            <a:endParaRPr sz="2950">
              <a:latin typeface="Consolas"/>
              <a:cs typeface="Consolas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9947543" y="14942960"/>
            <a:ext cx="462915" cy="808990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dirty="0" sz="2000" spc="-60">
                <a:latin typeface="Courier New"/>
                <a:cs typeface="Courier New"/>
              </a:rPr>
              <a:t>128</a:t>
            </a:r>
            <a:endParaRPr sz="2000">
              <a:latin typeface="Courier New"/>
              <a:cs typeface="Courier New"/>
            </a:endParaRPr>
          </a:p>
          <a:p>
            <a:pPr marL="144145">
              <a:lnSpc>
                <a:spcPct val="100000"/>
              </a:lnSpc>
              <a:spcBef>
                <a:spcPts val="680"/>
              </a:spcBef>
            </a:pPr>
            <a:r>
              <a:rPr dirty="0" sz="2000" spc="50">
                <a:latin typeface="Courier New"/>
                <a:cs typeface="Courier New"/>
              </a:rPr>
              <a:t>3</a:t>
            </a:r>
            <a:endParaRPr sz="20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2050" y="3004688"/>
            <a:ext cx="3214106" cy="2440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962561" y="691988"/>
            <a:ext cx="2695114" cy="254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315" y="1966705"/>
            <a:ext cx="209417" cy="118730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06055" y="13949040"/>
            <a:ext cx="3578311" cy="2777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66978" y="9924578"/>
            <a:ext cx="5235442" cy="28772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34217" y="6877398"/>
            <a:ext cx="649605" cy="0"/>
          </a:xfrm>
          <a:custGeom>
            <a:avLst/>
            <a:gdLst/>
            <a:ahLst/>
            <a:cxnLst/>
            <a:rect l="l" t="t" r="r" b="b"/>
            <a:pathLst>
              <a:path w="649604" h="0">
                <a:moveTo>
                  <a:pt x="0" y="0"/>
                </a:moveTo>
                <a:lnTo>
                  <a:pt x="649498" y="0"/>
                </a:lnTo>
              </a:path>
            </a:pathLst>
          </a:custGeom>
          <a:ln w="24280">
            <a:solidFill>
              <a:srgbClr val="18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26715" y="2355187"/>
            <a:ext cx="959485" cy="0"/>
          </a:xfrm>
          <a:custGeom>
            <a:avLst/>
            <a:gdLst/>
            <a:ahLst/>
            <a:cxnLst/>
            <a:rect l="l" t="t" r="r" b="b"/>
            <a:pathLst>
              <a:path w="959485" h="0">
                <a:moveTo>
                  <a:pt x="0" y="0"/>
                </a:moveTo>
                <a:lnTo>
                  <a:pt x="959072" y="0"/>
                </a:lnTo>
              </a:path>
            </a:pathLst>
          </a:custGeom>
          <a:ln w="24280">
            <a:solidFill>
              <a:srgbClr val="6760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65636" y="2318766"/>
            <a:ext cx="686435" cy="0"/>
          </a:xfrm>
          <a:custGeom>
            <a:avLst/>
            <a:gdLst/>
            <a:ahLst/>
            <a:cxnLst/>
            <a:rect l="l" t="t" r="r" b="b"/>
            <a:pathLst>
              <a:path w="686435" h="0">
                <a:moveTo>
                  <a:pt x="0" y="0"/>
                </a:moveTo>
                <a:lnTo>
                  <a:pt x="685918" y="0"/>
                </a:lnTo>
              </a:path>
            </a:pathLst>
          </a:custGeom>
          <a:ln w="24280">
            <a:solidFill>
              <a:srgbClr val="6760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07058" y="2270209"/>
            <a:ext cx="570865" cy="0"/>
          </a:xfrm>
          <a:custGeom>
            <a:avLst/>
            <a:gdLst/>
            <a:ahLst/>
            <a:cxnLst/>
            <a:rect l="l" t="t" r="r" b="b"/>
            <a:pathLst>
              <a:path w="570865" h="0">
                <a:moveTo>
                  <a:pt x="0" y="0"/>
                </a:moveTo>
                <a:lnTo>
                  <a:pt x="570587" y="0"/>
                </a:lnTo>
              </a:path>
            </a:pathLst>
          </a:custGeom>
          <a:ln w="24280">
            <a:solidFill>
              <a:srgbClr val="6760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105117" y="807317"/>
            <a:ext cx="789305" cy="0"/>
          </a:xfrm>
          <a:custGeom>
            <a:avLst/>
            <a:gdLst/>
            <a:ahLst/>
            <a:cxnLst/>
            <a:rect l="l" t="t" r="r" b="b"/>
            <a:pathLst>
              <a:path w="789304" h="0">
                <a:moveTo>
                  <a:pt x="0" y="0"/>
                </a:moveTo>
                <a:lnTo>
                  <a:pt x="789110" y="0"/>
                </a:lnTo>
              </a:path>
            </a:pathLst>
          </a:custGeom>
          <a:ln w="24280">
            <a:solidFill>
              <a:srgbClr val="5B4F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2614" y="1053155"/>
            <a:ext cx="7199630" cy="0"/>
          </a:xfrm>
          <a:custGeom>
            <a:avLst/>
            <a:gdLst/>
            <a:ahLst/>
            <a:cxnLst/>
            <a:rect l="l" t="t" r="r" b="b"/>
            <a:pathLst>
              <a:path w="7199630" h="0">
                <a:moveTo>
                  <a:pt x="0" y="0"/>
                </a:moveTo>
                <a:lnTo>
                  <a:pt x="7199113" y="0"/>
                </a:lnTo>
              </a:path>
            </a:pathLst>
          </a:custGeom>
          <a:ln w="6070">
            <a:solidFill>
              <a:srgbClr val="2828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539313" y="740546"/>
            <a:ext cx="0" cy="18702020"/>
          </a:xfrm>
          <a:custGeom>
            <a:avLst/>
            <a:gdLst/>
            <a:ahLst/>
            <a:cxnLst/>
            <a:rect l="l" t="t" r="r" b="b"/>
            <a:pathLst>
              <a:path w="0" h="18702020">
                <a:moveTo>
                  <a:pt x="0" y="18701913"/>
                </a:moveTo>
                <a:lnTo>
                  <a:pt x="0" y="0"/>
                </a:lnTo>
              </a:path>
            </a:pathLst>
          </a:custGeom>
          <a:ln w="6070">
            <a:solidFill>
              <a:srgbClr val="2828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14172" y="995489"/>
            <a:ext cx="0" cy="18355945"/>
          </a:xfrm>
          <a:custGeom>
            <a:avLst/>
            <a:gdLst/>
            <a:ahLst/>
            <a:cxnLst/>
            <a:rect l="l" t="t" r="r" b="b"/>
            <a:pathLst>
              <a:path w="0" h="18355945">
                <a:moveTo>
                  <a:pt x="0" y="18355918"/>
                </a:moveTo>
                <a:lnTo>
                  <a:pt x="0" y="0"/>
                </a:lnTo>
              </a:path>
            </a:pathLst>
          </a:custGeom>
          <a:ln w="6070">
            <a:solidFill>
              <a:srgbClr val="2828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660711" y="679851"/>
            <a:ext cx="0" cy="18762980"/>
          </a:xfrm>
          <a:custGeom>
            <a:avLst/>
            <a:gdLst/>
            <a:ahLst/>
            <a:cxnLst/>
            <a:rect l="l" t="t" r="r" b="b"/>
            <a:pathLst>
              <a:path w="0" h="18762980">
                <a:moveTo>
                  <a:pt x="0" y="18762614"/>
                </a:moveTo>
                <a:lnTo>
                  <a:pt x="0" y="0"/>
                </a:lnTo>
              </a:path>
            </a:pathLst>
          </a:custGeom>
          <a:ln w="6070">
            <a:solidFill>
              <a:srgbClr val="2828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44366" y="19299814"/>
            <a:ext cx="12444095" cy="0"/>
          </a:xfrm>
          <a:custGeom>
            <a:avLst/>
            <a:gdLst/>
            <a:ahLst/>
            <a:cxnLst/>
            <a:rect l="l" t="t" r="r" b="b"/>
            <a:pathLst>
              <a:path w="12444094" h="0">
                <a:moveTo>
                  <a:pt x="0" y="0"/>
                </a:moveTo>
                <a:lnTo>
                  <a:pt x="12443661" y="0"/>
                </a:lnTo>
              </a:path>
            </a:pathLst>
          </a:custGeom>
          <a:ln w="6070">
            <a:solidFill>
              <a:srgbClr val="2828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83665" y="1144206"/>
            <a:ext cx="2191385" cy="0"/>
          </a:xfrm>
          <a:custGeom>
            <a:avLst/>
            <a:gdLst/>
            <a:ahLst/>
            <a:cxnLst/>
            <a:rect l="l" t="t" r="r" b="b"/>
            <a:pathLst>
              <a:path w="2191385" h="0">
                <a:moveTo>
                  <a:pt x="0" y="0"/>
                </a:moveTo>
                <a:lnTo>
                  <a:pt x="2191298" y="0"/>
                </a:lnTo>
              </a:path>
            </a:pathLst>
          </a:custGeom>
          <a:ln w="6070">
            <a:solidFill>
              <a:srgbClr val="2828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71525" y="19421216"/>
            <a:ext cx="12601575" cy="0"/>
          </a:xfrm>
          <a:custGeom>
            <a:avLst/>
            <a:gdLst/>
            <a:ahLst/>
            <a:cxnLst/>
            <a:rect l="l" t="t" r="r" b="b"/>
            <a:pathLst>
              <a:path w="12601575" h="0">
                <a:moveTo>
                  <a:pt x="0" y="0"/>
                </a:moveTo>
                <a:lnTo>
                  <a:pt x="12601483" y="0"/>
                </a:lnTo>
              </a:path>
            </a:pathLst>
          </a:custGeom>
          <a:ln w="6070">
            <a:solidFill>
              <a:srgbClr val="2828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12699" y="937830"/>
            <a:ext cx="11375390" cy="0"/>
          </a:xfrm>
          <a:custGeom>
            <a:avLst/>
            <a:gdLst/>
            <a:ahLst/>
            <a:cxnLst/>
            <a:rect l="l" t="t" r="r" b="b"/>
            <a:pathLst>
              <a:path w="11375390" h="0">
                <a:moveTo>
                  <a:pt x="0" y="0"/>
                </a:moveTo>
                <a:lnTo>
                  <a:pt x="11375328" y="0"/>
                </a:lnTo>
              </a:path>
            </a:pathLst>
          </a:custGeom>
          <a:ln w="6070">
            <a:solidFill>
              <a:srgbClr val="2828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615004" y="798212"/>
            <a:ext cx="3994150" cy="0"/>
          </a:xfrm>
          <a:custGeom>
            <a:avLst/>
            <a:gdLst/>
            <a:ahLst/>
            <a:cxnLst/>
            <a:rect l="l" t="t" r="r" b="b"/>
            <a:pathLst>
              <a:path w="3994150" h="0">
                <a:moveTo>
                  <a:pt x="0" y="0"/>
                </a:moveTo>
                <a:lnTo>
                  <a:pt x="3994111" y="0"/>
                </a:lnTo>
              </a:path>
            </a:pathLst>
          </a:custGeom>
          <a:ln w="6070">
            <a:solidFill>
              <a:srgbClr val="2828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86700" y="995489"/>
            <a:ext cx="0" cy="18428970"/>
          </a:xfrm>
          <a:custGeom>
            <a:avLst/>
            <a:gdLst/>
            <a:ahLst/>
            <a:cxnLst/>
            <a:rect l="l" t="t" r="r" b="b"/>
            <a:pathLst>
              <a:path w="0" h="18428970">
                <a:moveTo>
                  <a:pt x="0" y="18428759"/>
                </a:moveTo>
                <a:lnTo>
                  <a:pt x="0" y="0"/>
                </a:lnTo>
              </a:path>
            </a:pathLst>
          </a:custGeom>
          <a:ln w="6070">
            <a:solidFill>
              <a:srgbClr val="2828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088197" y="17235988"/>
            <a:ext cx="227627" cy="7648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97459" y="15897535"/>
            <a:ext cx="218522" cy="7648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24774" y="14568188"/>
            <a:ext cx="218522" cy="7557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951621" y="5408440"/>
            <a:ext cx="200312" cy="7466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942515" y="4088197"/>
            <a:ext cx="200312" cy="7557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878780" y="2758850"/>
            <a:ext cx="200312" cy="76482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802813" y="1438608"/>
            <a:ext cx="300468" cy="7557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873073" y="1156349"/>
            <a:ext cx="1165455" cy="6555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47557" y="1201875"/>
            <a:ext cx="309574" cy="1912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4021882" y="8303867"/>
            <a:ext cx="273153" cy="326873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112387" y="1356662"/>
            <a:ext cx="5790854" cy="101977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021336" y="2385540"/>
            <a:ext cx="2075966" cy="8194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948767" y="1274716"/>
            <a:ext cx="5089760" cy="90140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702656" y="1575185"/>
            <a:ext cx="63735" cy="58272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614731" y="13220630"/>
            <a:ext cx="2085071" cy="52809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496365" y="14686554"/>
            <a:ext cx="4716450" cy="46436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3949040" y="15660802"/>
            <a:ext cx="236733" cy="19120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4140248" y="16307266"/>
            <a:ext cx="36420" cy="21852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958144" y="17290619"/>
            <a:ext cx="200312" cy="43704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4167563" y="14285929"/>
            <a:ext cx="45525" cy="33688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3763419" y="3483664"/>
            <a:ext cx="282575" cy="2990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00" spc="-75">
                <a:latin typeface="Courier New"/>
                <a:cs typeface="Courier New"/>
              </a:rPr>
              <a:t>-1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65623" y="4124058"/>
            <a:ext cx="1844675" cy="4806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02284" algn="l"/>
                <a:tab pos="1114425" algn="l"/>
              </a:tabLst>
            </a:pPr>
            <a:r>
              <a:rPr dirty="0" sz="2950" spc="-75">
                <a:latin typeface="Calibri"/>
                <a:cs typeface="Calibri"/>
              </a:rPr>
              <a:t>=	</a:t>
            </a:r>
            <a:r>
              <a:rPr dirty="0" sz="2950" spc="20">
                <a:latin typeface="Calibri"/>
                <a:cs typeface="Calibri"/>
              </a:rPr>
              <a:t>r	</a:t>
            </a:r>
            <a:r>
              <a:rPr dirty="0" sz="2950" spc="-75">
                <a:latin typeface="Calibri"/>
                <a:cs typeface="Calibri"/>
              </a:rPr>
              <a:t>[x*</a:t>
            </a:r>
            <a:r>
              <a:rPr dirty="0" sz="2950" spc="75">
                <a:latin typeface="Calibri"/>
                <a:cs typeface="Calibri"/>
              </a:rPr>
              <a:t> </a:t>
            </a:r>
            <a:r>
              <a:rPr dirty="0" sz="2950" spc="-90">
                <a:latin typeface="Calibri"/>
                <a:cs typeface="Calibri"/>
              </a:rPr>
              <a:t>+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111868" y="4124058"/>
            <a:ext cx="3841750" cy="4806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444625" algn="l"/>
                <a:tab pos="1852930" algn="l"/>
                <a:tab pos="3483610" algn="l"/>
              </a:tabLst>
            </a:pPr>
            <a:r>
              <a:rPr dirty="0" sz="2950" spc="25">
                <a:latin typeface="Calibri"/>
                <a:cs typeface="Calibri"/>
              </a:rPr>
              <a:t>6</a:t>
            </a:r>
            <a:r>
              <a:rPr dirty="0" sz="2950" spc="25">
                <a:latin typeface="Calibri"/>
                <a:cs typeface="Calibri"/>
              </a:rPr>
              <a:t>x</a:t>
            </a:r>
            <a:r>
              <a:rPr dirty="0" sz="2950" spc="-5">
                <a:latin typeface="Calibri"/>
                <a:cs typeface="Calibri"/>
              </a:rPr>
              <a:t> </a:t>
            </a:r>
            <a:r>
              <a:rPr dirty="0" sz="2950" spc="-195">
                <a:latin typeface="Calibri"/>
                <a:cs typeface="Calibri"/>
              </a:rPr>
              <a:t>-</a:t>
            </a:r>
            <a:r>
              <a:rPr dirty="0" sz="2950" spc="-285">
                <a:latin typeface="Calibri"/>
                <a:cs typeface="Calibri"/>
              </a:rPr>
              <a:t>F</a:t>
            </a:r>
            <a:r>
              <a:rPr dirty="0" sz="2950" spc="110">
                <a:latin typeface="Calibri"/>
                <a:cs typeface="Calibri"/>
              </a:rPr>
              <a:t> </a:t>
            </a:r>
            <a:r>
              <a:rPr dirty="0" sz="2950" spc="-45">
                <a:latin typeface="Calibri"/>
                <a:cs typeface="Calibri"/>
              </a:rPr>
              <a:t>9</a:t>
            </a:r>
            <a:r>
              <a:rPr dirty="0" sz="2950" spc="-140">
                <a:latin typeface="Calibri"/>
                <a:cs typeface="Calibri"/>
              </a:rPr>
              <a:t> </a:t>
            </a:r>
            <a:r>
              <a:rPr dirty="0" sz="2950" spc="-755">
                <a:latin typeface="Calibri"/>
                <a:cs typeface="Calibri"/>
              </a:rPr>
              <a:t>—</a:t>
            </a:r>
            <a:r>
              <a:rPr dirty="0" sz="2950">
                <a:latin typeface="Calibri"/>
                <a:cs typeface="Calibri"/>
              </a:rPr>
              <a:t>	</a:t>
            </a:r>
            <a:r>
              <a:rPr dirty="0" sz="2950" spc="-365">
                <a:latin typeface="Calibri"/>
                <a:cs typeface="Calibri"/>
              </a:rPr>
              <a:t>x</a:t>
            </a:r>
            <a:r>
              <a:rPr dirty="0" sz="2950" spc="-285">
                <a:latin typeface="Calibri"/>
                <a:cs typeface="Calibri"/>
              </a:rPr>
              <a:t>°</a:t>
            </a:r>
            <a:r>
              <a:rPr dirty="0" sz="2950">
                <a:latin typeface="Calibri"/>
                <a:cs typeface="Calibri"/>
              </a:rPr>
              <a:t>	</a:t>
            </a:r>
            <a:r>
              <a:rPr dirty="0" sz="2950" spc="-860">
                <a:solidFill>
                  <a:srgbClr val="010101"/>
                </a:solidFill>
                <a:latin typeface="Calibri"/>
                <a:cs typeface="Calibri"/>
              </a:rPr>
              <a:t>—</a:t>
            </a:r>
            <a:r>
              <a:rPr dirty="0" sz="2950" spc="80">
                <a:solidFill>
                  <a:srgbClr val="010101"/>
                </a:solidFill>
                <a:latin typeface="Calibri"/>
                <a:cs typeface="Calibri"/>
              </a:rPr>
              <a:t> </a:t>
            </a:r>
            <a:r>
              <a:rPr dirty="0" sz="2950" spc="-100">
                <a:latin typeface="Calibri"/>
                <a:cs typeface="Calibri"/>
              </a:rPr>
              <a:t>2x</a:t>
            </a:r>
            <a:r>
              <a:rPr dirty="0" sz="2950" spc="-105">
                <a:latin typeface="Calibri"/>
                <a:cs typeface="Calibri"/>
              </a:rPr>
              <a:t>*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 spc="-755">
                <a:latin typeface="Calibri"/>
                <a:cs typeface="Calibri"/>
              </a:rPr>
              <a:t>—</a:t>
            </a:r>
            <a:r>
              <a:rPr dirty="0" sz="2950" spc="229">
                <a:latin typeface="Calibri"/>
                <a:cs typeface="Calibri"/>
              </a:rPr>
              <a:t> </a:t>
            </a:r>
            <a:r>
              <a:rPr dirty="0" sz="2950" spc="-285">
                <a:latin typeface="Calibri"/>
                <a:cs typeface="Calibri"/>
              </a:rPr>
              <a:t>t</a:t>
            </a:r>
            <a:r>
              <a:rPr dirty="0" sz="2950" spc="-200">
                <a:latin typeface="Calibri"/>
                <a:cs typeface="Calibri"/>
              </a:rPr>
              <a:t>j</a:t>
            </a:r>
            <a:r>
              <a:rPr dirty="0" sz="2950">
                <a:latin typeface="Calibri"/>
                <a:cs typeface="Calibri"/>
              </a:rPr>
              <a:t>	</a:t>
            </a:r>
            <a:r>
              <a:rPr dirty="0" sz="2950" spc="-60">
                <a:latin typeface="Calibri"/>
                <a:cs typeface="Calibri"/>
              </a:rPr>
              <a:t>dx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58511" y="5485779"/>
            <a:ext cx="4528820" cy="4203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533400" algn="l"/>
                <a:tab pos="1138555" algn="l"/>
                <a:tab pos="1934210" algn="l"/>
                <a:tab pos="3004185" algn="l"/>
                <a:tab pos="3752215" algn="l"/>
              </a:tabLst>
            </a:pPr>
            <a:r>
              <a:rPr dirty="0" sz="2550" spc="-30">
                <a:solidFill>
                  <a:srgbClr val="232323"/>
                </a:solidFill>
                <a:latin typeface="Cambria"/>
                <a:cs typeface="Cambria"/>
              </a:rPr>
              <a:t>-	</a:t>
            </a:r>
            <a:r>
              <a:rPr dirty="0" sz="2550" spc="-170">
                <a:latin typeface="Cambria"/>
                <a:cs typeface="Cambria"/>
              </a:rPr>
              <a:t>r	</a:t>
            </a:r>
            <a:r>
              <a:rPr dirty="0" sz="2550">
                <a:latin typeface="Cambria"/>
                <a:cs typeface="Cambria"/>
              </a:rPr>
              <a:t>[—x’	</a:t>
            </a:r>
            <a:r>
              <a:rPr dirty="0" sz="2550" spc="-869">
                <a:latin typeface="Cambria"/>
                <a:cs typeface="Cambria"/>
              </a:rPr>
              <a:t>—</a:t>
            </a:r>
            <a:r>
              <a:rPr dirty="0" sz="2550" spc="350">
                <a:latin typeface="Cambria"/>
                <a:cs typeface="Cambria"/>
              </a:rPr>
              <a:t> </a:t>
            </a:r>
            <a:r>
              <a:rPr dirty="0" baseline="-10893" sz="3825" spc="142">
                <a:latin typeface="Cambria"/>
                <a:cs typeface="Cambria"/>
              </a:rPr>
              <a:t>x</a:t>
            </a:r>
            <a:r>
              <a:rPr dirty="0" baseline="14619" sz="2850" spc="142">
                <a:latin typeface="Cambria"/>
                <a:cs typeface="Cambria"/>
              </a:rPr>
              <a:t>2</a:t>
            </a:r>
            <a:r>
              <a:rPr dirty="0" baseline="14619" sz="2850" spc="502">
                <a:latin typeface="Cambria"/>
                <a:cs typeface="Cambria"/>
              </a:rPr>
              <a:t> </a:t>
            </a:r>
            <a:r>
              <a:rPr dirty="0" sz="2550" spc="150">
                <a:latin typeface="Cambria"/>
                <a:cs typeface="Cambria"/>
              </a:rPr>
              <a:t>+	</a:t>
            </a:r>
            <a:r>
              <a:rPr dirty="0" sz="2550" spc="-85">
                <a:latin typeface="Cambria"/>
                <a:cs typeface="Cambria"/>
              </a:rPr>
              <a:t>Gx</a:t>
            </a:r>
            <a:r>
              <a:rPr dirty="0" sz="2550" spc="170">
                <a:latin typeface="Cambria"/>
                <a:cs typeface="Cambria"/>
              </a:rPr>
              <a:t> </a:t>
            </a:r>
            <a:r>
              <a:rPr dirty="0" sz="2550" spc="-80">
                <a:latin typeface="Cambria"/>
                <a:cs typeface="Cambria"/>
              </a:rPr>
              <a:t>+	</a:t>
            </a:r>
            <a:r>
              <a:rPr dirty="0" sz="2550" spc="-35">
                <a:latin typeface="Cambria"/>
                <a:cs typeface="Cambria"/>
              </a:rPr>
              <a:t>8)</a:t>
            </a:r>
            <a:r>
              <a:rPr dirty="0" sz="2550" spc="75">
                <a:latin typeface="Cambria"/>
                <a:cs typeface="Cambria"/>
              </a:rPr>
              <a:t> </a:t>
            </a:r>
            <a:r>
              <a:rPr dirty="0" sz="2550" spc="-145">
                <a:latin typeface="Cambria"/>
                <a:cs typeface="Cambria"/>
              </a:rPr>
              <a:t>dX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364140" y="6541466"/>
            <a:ext cx="216535" cy="3441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00" spc="-105">
                <a:latin typeface="Cambria"/>
                <a:cs typeface="Cambria"/>
              </a:rPr>
              <a:t>X'</a:t>
            </a:r>
            <a:endParaRPr sz="2100">
              <a:latin typeface="Cambria"/>
              <a:cs typeface="Cambr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183600" y="6541466"/>
            <a:ext cx="212725" cy="3441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00" spc="-100">
                <a:latin typeface="Cambria"/>
                <a:cs typeface="Cambria"/>
              </a:rPr>
              <a:t>X’</a:t>
            </a:r>
            <a:endParaRPr sz="2100">
              <a:latin typeface="Cambria"/>
              <a:cs typeface="Cambr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014520" y="6735204"/>
            <a:ext cx="658495" cy="4508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750" spc="-150">
                <a:latin typeface="Consolas"/>
                <a:cs typeface="Consolas"/>
              </a:rPr>
              <a:t>=</a:t>
            </a:r>
            <a:r>
              <a:rPr dirty="0" sz="2750" spc="345">
                <a:latin typeface="Consolas"/>
                <a:cs typeface="Consolas"/>
              </a:rPr>
              <a:t> </a:t>
            </a:r>
            <a:r>
              <a:rPr dirty="0" sz="2750" spc="155">
                <a:latin typeface="Consolas"/>
                <a:cs typeface="Consolas"/>
              </a:rPr>
              <a:t>x</a:t>
            </a:r>
            <a:endParaRPr sz="2750">
              <a:latin typeface="Consolas"/>
              <a:cs typeface="Consola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428233" y="6957267"/>
            <a:ext cx="1022350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824865" algn="l"/>
              </a:tabLst>
            </a:pPr>
            <a:r>
              <a:rPr dirty="0" sz="2650" spc="-70">
                <a:latin typeface="Consolas"/>
                <a:cs typeface="Consolas"/>
              </a:rPr>
              <a:t>5</a:t>
            </a:r>
            <a:r>
              <a:rPr dirty="0" sz="2650" spc="-70">
                <a:latin typeface="Consolas"/>
                <a:cs typeface="Consolas"/>
              </a:rPr>
              <a:t>	</a:t>
            </a:r>
            <a:r>
              <a:rPr dirty="0" sz="2650" spc="-10">
                <a:latin typeface="Consolas"/>
                <a:cs typeface="Consolas"/>
              </a:rPr>
              <a:t>3</a:t>
            </a:r>
            <a:endParaRPr sz="2650">
              <a:latin typeface="Consolas"/>
              <a:cs typeface="Consola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637253" y="7949725"/>
            <a:ext cx="8846820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621030" algn="l"/>
              </a:tabLst>
            </a:pPr>
            <a:r>
              <a:rPr dirty="0" baseline="-10482" sz="3975" spc="-22" i="1">
                <a:latin typeface="Times New Roman"/>
                <a:cs typeface="Times New Roman"/>
              </a:rPr>
              <a:t>EN	</a:t>
            </a:r>
            <a:r>
              <a:rPr dirty="0" baseline="-10482" sz="3975" spc="-52" i="1">
                <a:latin typeface="Times New Roman"/>
                <a:cs typeface="Times New Roman"/>
              </a:rPr>
              <a:t>Fiitd </a:t>
            </a:r>
            <a:r>
              <a:rPr dirty="0" baseline="-9433" sz="3975" spc="67" i="1">
                <a:latin typeface="Times New Roman"/>
                <a:cs typeface="Times New Roman"/>
              </a:rPr>
              <a:t>the </a:t>
            </a:r>
            <a:r>
              <a:rPr dirty="0" sz="2650" spc="40" i="1">
                <a:latin typeface="Times New Roman"/>
                <a:cs typeface="Times New Roman"/>
              </a:rPr>
              <a:t>volume </a:t>
            </a:r>
            <a:r>
              <a:rPr dirty="0" sz="2650" spc="45" i="1">
                <a:latin typeface="Times New Roman"/>
                <a:cs typeface="Times New Roman"/>
              </a:rPr>
              <a:t>of </a:t>
            </a:r>
            <a:r>
              <a:rPr dirty="0" sz="2650" spc="-25" i="1">
                <a:latin typeface="Times New Roman"/>
                <a:cs typeface="Times New Roman"/>
              </a:rPr>
              <a:t>solid </a:t>
            </a:r>
            <a:r>
              <a:rPr dirty="0" sz="2650" spc="-120" i="1">
                <a:latin typeface="Times New Roman"/>
                <a:cs typeface="Times New Roman"/>
              </a:rPr>
              <a:t>p•eiierttled </a:t>
            </a:r>
            <a:r>
              <a:rPr dirty="0" sz="2650" spc="5" i="1">
                <a:latin typeface="Times New Roman"/>
                <a:cs typeface="Times New Roman"/>
              </a:rPr>
              <a:t>by </a:t>
            </a:r>
            <a:r>
              <a:rPr dirty="0" sz="2650" spc="20" i="1">
                <a:latin typeface="Times New Roman"/>
                <a:cs typeface="Times New Roman"/>
              </a:rPr>
              <a:t>revolving </a:t>
            </a:r>
            <a:r>
              <a:rPr dirty="0" baseline="10482" sz="3975" spc="142" i="1">
                <a:latin typeface="Times New Roman"/>
                <a:cs typeface="Times New Roman"/>
              </a:rPr>
              <a:t>the</a:t>
            </a:r>
            <a:r>
              <a:rPr dirty="0" baseline="10482" sz="3975" spc="-165" i="1">
                <a:latin typeface="Times New Roman"/>
                <a:cs typeface="Times New Roman"/>
              </a:rPr>
              <a:t> </a:t>
            </a:r>
            <a:r>
              <a:rPr dirty="0" baseline="13626" sz="3975" spc="67" i="1">
                <a:latin typeface="Times New Roman"/>
                <a:cs typeface="Times New Roman"/>
              </a:rPr>
              <a:t>region</a:t>
            </a:r>
            <a:endParaRPr baseline="13626" sz="3975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653620" y="8486927"/>
            <a:ext cx="2112645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990089" algn="l"/>
              </a:tabLst>
            </a:pPr>
            <a:r>
              <a:rPr dirty="0" sz="2650" spc="-25" i="1">
                <a:latin typeface="Times New Roman"/>
                <a:cs typeface="Times New Roman"/>
              </a:rPr>
              <a:t>enclose</a:t>
            </a:r>
            <a:r>
              <a:rPr dirty="0" sz="2650" spc="-25" i="1">
                <a:latin typeface="Times New Roman"/>
                <a:cs typeface="Times New Roman"/>
              </a:rPr>
              <a:t>d</a:t>
            </a:r>
            <a:r>
              <a:rPr dirty="0" sz="2650" spc="245" i="1">
                <a:latin typeface="Times New Roman"/>
                <a:cs typeface="Times New Roman"/>
              </a:rPr>
              <a:t> </a:t>
            </a:r>
            <a:r>
              <a:rPr dirty="0" baseline="1048" sz="3975" spc="-52" i="1">
                <a:latin typeface="Times New Roman"/>
                <a:cs typeface="Times New Roman"/>
              </a:rPr>
              <a:t>by</a:t>
            </a:r>
            <a:r>
              <a:rPr dirty="0" baseline="1048" sz="3975" spc="270" i="1">
                <a:latin typeface="Times New Roman"/>
                <a:cs typeface="Times New Roman"/>
              </a:rPr>
              <a:t> </a:t>
            </a:r>
            <a:r>
              <a:rPr dirty="0" baseline="1048" sz="3975" spc="-52" i="1">
                <a:latin typeface="Times New Roman"/>
                <a:cs typeface="Times New Roman"/>
              </a:rPr>
              <a:t>x</a:t>
            </a:r>
            <a:r>
              <a:rPr dirty="0" baseline="1048" sz="3975" i="1">
                <a:latin typeface="Times New Roman"/>
                <a:cs typeface="Times New Roman"/>
              </a:rPr>
              <a:t>	</a:t>
            </a:r>
            <a:r>
              <a:rPr dirty="0" baseline="1048" sz="3975" spc="-37" i="1">
                <a:latin typeface="Times New Roman"/>
                <a:cs typeface="Times New Roman"/>
              </a:rPr>
              <a:t>-</a:t>
            </a:r>
            <a:endParaRPr baseline="1048" sz="3975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26280" y="8350350"/>
            <a:ext cx="409575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baseline="-25157" sz="3975" spc="-44">
                <a:latin typeface="Times New Roman"/>
                <a:cs typeface="Times New Roman"/>
              </a:rPr>
              <a:t>J</a:t>
            </a:r>
            <a:r>
              <a:rPr dirty="0" baseline="-25157" sz="3975" spc="-112">
                <a:latin typeface="Times New Roman"/>
                <a:cs typeface="Times New Roman"/>
              </a:rPr>
              <a:t> </a:t>
            </a:r>
            <a:r>
              <a:rPr dirty="0" sz="2100" spc="-90">
                <a:latin typeface="Times New Roman"/>
                <a:cs typeface="Times New Roman"/>
              </a:rPr>
              <a:t>2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636911" y="8432296"/>
            <a:ext cx="1649095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829944" algn="l"/>
                <a:tab pos="1130935" algn="l"/>
                <a:tab pos="1482725" algn="l"/>
              </a:tabLst>
            </a:pPr>
            <a:r>
              <a:rPr dirty="0" sz="2650" spc="80" i="1">
                <a:latin typeface="Times New Roman"/>
                <a:cs typeface="Times New Roman"/>
              </a:rPr>
              <a:t>f</a:t>
            </a:r>
            <a:r>
              <a:rPr dirty="0" sz="2650" spc="350" i="1">
                <a:latin typeface="Times New Roman"/>
                <a:cs typeface="Times New Roman"/>
              </a:rPr>
              <a:t>e</a:t>
            </a:r>
            <a:r>
              <a:rPr dirty="0" baseline="4192" sz="3975" spc="-97" i="1">
                <a:latin typeface="Times New Roman"/>
                <a:cs typeface="Times New Roman"/>
              </a:rPr>
              <a:t>d</a:t>
            </a:r>
            <a:r>
              <a:rPr dirty="0" baseline="4192" sz="3975" i="1">
                <a:latin typeface="Times New Roman"/>
                <a:cs typeface="Times New Roman"/>
              </a:rPr>
              <a:t>	</a:t>
            </a:r>
            <a:r>
              <a:rPr dirty="0" baseline="1048" sz="3975" spc="-82" i="1">
                <a:latin typeface="Times New Roman"/>
                <a:cs typeface="Times New Roman"/>
              </a:rPr>
              <a:t>x</a:t>
            </a:r>
            <a:r>
              <a:rPr dirty="0" baseline="1048" sz="3975" i="1">
                <a:latin typeface="Times New Roman"/>
                <a:cs typeface="Times New Roman"/>
              </a:rPr>
              <a:t>	</a:t>
            </a:r>
            <a:r>
              <a:rPr dirty="0" baseline="1048" sz="3975" spc="-1282" i="1">
                <a:latin typeface="Times New Roman"/>
                <a:cs typeface="Times New Roman"/>
              </a:rPr>
              <a:t>—</a:t>
            </a:r>
            <a:r>
              <a:rPr dirty="0" baseline="1048" sz="3975" i="1">
                <a:latin typeface="Times New Roman"/>
                <a:cs typeface="Times New Roman"/>
              </a:rPr>
              <a:t>	</a:t>
            </a:r>
            <a:r>
              <a:rPr dirty="0" baseline="1048" sz="3975" spc="37" i="1">
                <a:latin typeface="Times New Roman"/>
                <a:cs typeface="Times New Roman"/>
              </a:rPr>
              <a:t>y</a:t>
            </a:r>
            <a:endParaRPr baseline="1048" sz="3975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884471" y="8432296"/>
            <a:ext cx="3825875" cy="86169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65405">
              <a:lnSpc>
                <a:spcPts val="3090"/>
              </a:lnSpc>
              <a:spcBef>
                <a:spcPts val="135"/>
              </a:spcBef>
              <a:tabLst>
                <a:tab pos="1379220" algn="l"/>
                <a:tab pos="2388870" algn="l"/>
              </a:tabLst>
            </a:pPr>
            <a:r>
              <a:rPr dirty="0" baseline="1048" sz="3975" spc="30" i="1">
                <a:latin typeface="Times New Roman"/>
                <a:cs typeface="Times New Roman"/>
              </a:rPr>
              <a:t>I-</a:t>
            </a:r>
            <a:r>
              <a:rPr dirty="0" baseline="1048" sz="3975" spc="390" i="1">
                <a:latin typeface="Times New Roman"/>
                <a:cs typeface="Times New Roman"/>
              </a:rPr>
              <a:t> </a:t>
            </a:r>
            <a:r>
              <a:rPr dirty="0" baseline="1048" sz="3975" spc="37" i="1">
                <a:latin typeface="Times New Roman"/>
                <a:cs typeface="Times New Roman"/>
              </a:rPr>
              <a:t>about	</a:t>
            </a:r>
            <a:r>
              <a:rPr dirty="0" baseline="1048" sz="3975" spc="97" i="1">
                <a:latin typeface="Times New Roman"/>
                <a:cs typeface="Times New Roman"/>
              </a:rPr>
              <a:t>the</a:t>
            </a:r>
            <a:r>
              <a:rPr dirty="0" baseline="1048" sz="3975" spc="60" i="1">
                <a:latin typeface="Times New Roman"/>
                <a:cs typeface="Times New Roman"/>
              </a:rPr>
              <a:t> </a:t>
            </a:r>
            <a:r>
              <a:rPr dirty="0" baseline="1048" sz="3975" spc="89" i="1">
                <a:latin typeface="Times New Roman"/>
                <a:cs typeface="Times New Roman"/>
              </a:rPr>
              <a:t>x-	</a:t>
            </a:r>
            <a:r>
              <a:rPr dirty="0" sz="2650" spc="85" i="1">
                <a:latin typeface="Times New Roman"/>
                <a:cs typeface="Times New Roman"/>
              </a:rPr>
              <a:t>xis</a:t>
            </a: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ts val="3450"/>
              </a:lnSpc>
              <a:tabLst>
                <a:tab pos="2807335" algn="l"/>
                <a:tab pos="3331845" algn="l"/>
              </a:tabLst>
            </a:pPr>
            <a:r>
              <a:rPr dirty="0" sz="2950" spc="-35" i="1">
                <a:latin typeface="Times New Roman"/>
                <a:cs typeface="Times New Roman"/>
              </a:rPr>
              <a:t>2- </a:t>
            </a:r>
            <a:r>
              <a:rPr dirty="0" sz="2950" spc="-114" i="1">
                <a:latin typeface="Times New Roman"/>
                <a:cs typeface="Times New Roman"/>
              </a:rPr>
              <a:t>aboiii</a:t>
            </a:r>
            <a:r>
              <a:rPr dirty="0" sz="2950" spc="-65" i="1">
                <a:latin typeface="Times New Roman"/>
                <a:cs typeface="Times New Roman"/>
              </a:rPr>
              <a:t> </a:t>
            </a:r>
            <a:r>
              <a:rPr dirty="0" sz="2950" spc="-50" i="1">
                <a:latin typeface="Times New Roman"/>
                <a:cs typeface="Times New Roman"/>
              </a:rPr>
              <a:t>the</a:t>
            </a:r>
            <a:r>
              <a:rPr dirty="0" sz="2950" spc="35" i="1">
                <a:latin typeface="Times New Roman"/>
                <a:cs typeface="Times New Roman"/>
              </a:rPr>
              <a:t> </a:t>
            </a:r>
            <a:r>
              <a:rPr dirty="0" sz="2950" spc="-30" i="1">
                <a:latin typeface="Times New Roman"/>
                <a:cs typeface="Times New Roman"/>
              </a:rPr>
              <a:t>Line	</a:t>
            </a:r>
            <a:r>
              <a:rPr dirty="0" sz="2950" spc="-120" i="1">
                <a:latin typeface="Times New Roman"/>
                <a:cs typeface="Times New Roman"/>
              </a:rPr>
              <a:t>y</a:t>
            </a:r>
            <a:r>
              <a:rPr dirty="0" sz="2950" spc="50" i="1">
                <a:latin typeface="Times New Roman"/>
                <a:cs typeface="Times New Roman"/>
              </a:rPr>
              <a:t> </a:t>
            </a:r>
            <a:r>
              <a:rPr dirty="0" sz="2950" spc="-90" i="1">
                <a:latin typeface="Times New Roman"/>
                <a:cs typeface="Times New Roman"/>
              </a:rPr>
              <a:t>-	</a:t>
            </a:r>
            <a:r>
              <a:rPr dirty="0" sz="2950" spc="-25" i="1">
                <a:latin typeface="Times New Roman"/>
                <a:cs typeface="Times New Roman"/>
              </a:rPr>
              <a:t>-1</a:t>
            </a:r>
            <a:r>
              <a:rPr dirty="0" sz="2950" spc="-175" i="1">
                <a:latin typeface="Times New Roman"/>
                <a:cs typeface="Times New Roman"/>
              </a:rPr>
              <a:t> </a:t>
            </a:r>
            <a:r>
              <a:rPr dirty="0" sz="2950" spc="-15" i="1">
                <a:latin typeface="Times New Roman"/>
                <a:cs typeface="Times New Roman"/>
              </a:rPr>
              <a:t>.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702479" y="9943746"/>
            <a:ext cx="893444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11150" algn="l"/>
                <a:tab pos="723900" algn="l"/>
              </a:tabLst>
            </a:pPr>
            <a:r>
              <a:rPr dirty="0" sz="2650" spc="40">
                <a:latin typeface="Cambria"/>
                <a:cs typeface="Cambria"/>
              </a:rPr>
              <a:t>z</a:t>
            </a:r>
            <a:r>
              <a:rPr dirty="0" sz="2650" spc="40">
                <a:latin typeface="Cambria"/>
                <a:cs typeface="Cambria"/>
              </a:rPr>
              <a:t>	</a:t>
            </a:r>
            <a:r>
              <a:rPr dirty="0" sz="2650" spc="-985">
                <a:latin typeface="Cambria"/>
                <a:cs typeface="Cambria"/>
              </a:rPr>
              <a:t>—</a:t>
            </a:r>
            <a:r>
              <a:rPr dirty="0" sz="2650" spc="-985">
                <a:latin typeface="Cambria"/>
                <a:cs typeface="Cambria"/>
              </a:rPr>
              <a:t>	</a:t>
            </a:r>
            <a:r>
              <a:rPr dirty="0" sz="2650" spc="-370">
                <a:latin typeface="Cambria"/>
                <a:cs typeface="Cambria"/>
              </a:rPr>
              <a:t>y'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154522" y="9943746"/>
            <a:ext cx="3665220" cy="948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10540" algn="l"/>
                <a:tab pos="927735" algn="l"/>
                <a:tab pos="1872614" algn="l"/>
              </a:tabLst>
            </a:pPr>
            <a:r>
              <a:rPr dirty="0" sz="2650" spc="-15">
                <a:latin typeface="Cambria"/>
                <a:cs typeface="Cambria"/>
              </a:rPr>
              <a:t>-	</a:t>
            </a:r>
            <a:r>
              <a:rPr dirty="0" sz="2650" spc="-145">
                <a:latin typeface="Cambria"/>
                <a:cs typeface="Cambria"/>
              </a:rPr>
              <a:t>1-	</a:t>
            </a:r>
            <a:r>
              <a:rPr dirty="0" sz="2650" spc="-65">
                <a:latin typeface="Cambria"/>
                <a:cs typeface="Cambria"/>
              </a:rPr>
              <a:t>about	</a:t>
            </a:r>
            <a:r>
              <a:rPr dirty="0" sz="2650" spc="-25">
                <a:latin typeface="Cambria"/>
                <a:cs typeface="Cambria"/>
              </a:rPr>
              <a:t>the </a:t>
            </a:r>
            <a:r>
              <a:rPr dirty="0" sz="2650" spc="120">
                <a:latin typeface="Cambria"/>
                <a:cs typeface="Cambria"/>
              </a:rPr>
              <a:t>x</a:t>
            </a:r>
            <a:r>
              <a:rPr dirty="0" sz="2650" spc="-225">
                <a:latin typeface="Cambria"/>
                <a:cs typeface="Cambria"/>
              </a:rPr>
              <a:t> </a:t>
            </a:r>
            <a:r>
              <a:rPr dirty="0" sz="2650" spc="-905">
                <a:latin typeface="Cambria"/>
                <a:cs typeface="Cambria"/>
              </a:rPr>
              <a:t>—</a:t>
            </a:r>
            <a:r>
              <a:rPr dirty="0" sz="2650" spc="200">
                <a:latin typeface="Cambria"/>
                <a:cs typeface="Cambria"/>
              </a:rPr>
              <a:t> </a:t>
            </a:r>
            <a:r>
              <a:rPr dirty="0" sz="2650" spc="35">
                <a:latin typeface="Cambria"/>
                <a:cs typeface="Cambria"/>
              </a:rPr>
              <a:t>oxi$</a:t>
            </a:r>
            <a:endParaRPr sz="2650">
              <a:latin typeface="Cambria"/>
              <a:cs typeface="Cambria"/>
            </a:endParaRPr>
          </a:p>
          <a:p>
            <a:pPr algn="r" marR="441325">
              <a:lnSpc>
                <a:spcPct val="100000"/>
              </a:lnSpc>
              <a:spcBef>
                <a:spcPts val="1530"/>
              </a:spcBef>
            </a:pPr>
            <a:r>
              <a:rPr dirty="0" sz="2100" spc="-430">
                <a:latin typeface="Cambria"/>
                <a:cs typeface="Cambria"/>
              </a:rPr>
              <a:t>y1</a:t>
            </a:r>
            <a:endParaRPr sz="2100">
              <a:latin typeface="Cambria"/>
              <a:cs typeface="Cambr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185291" y="10547718"/>
            <a:ext cx="328295" cy="3441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00" spc="75">
                <a:latin typeface="Cambria"/>
                <a:cs typeface="Cambria"/>
              </a:rPr>
              <a:t>y2</a:t>
            </a:r>
            <a:endParaRPr sz="2100">
              <a:latin typeface="Cambria"/>
              <a:cs typeface="Cambr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607595" y="11846715"/>
            <a:ext cx="3518535" cy="26968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910714">
              <a:lnSpc>
                <a:spcPts val="3140"/>
              </a:lnSpc>
              <a:spcBef>
                <a:spcPts val="135"/>
              </a:spcBef>
              <a:tabLst>
                <a:tab pos="2366010" algn="l"/>
                <a:tab pos="2985770" algn="l"/>
                <a:tab pos="3325495" algn="l"/>
              </a:tabLst>
            </a:pPr>
            <a:r>
              <a:rPr dirty="0" sz="2650" spc="75">
                <a:latin typeface="Times New Roman"/>
                <a:cs typeface="Times New Roman"/>
              </a:rPr>
              <a:t>z'	</a:t>
            </a:r>
            <a:r>
              <a:rPr dirty="0" sz="2650" spc="-1095">
                <a:latin typeface="Times New Roman"/>
                <a:cs typeface="Times New Roman"/>
              </a:rPr>
              <a:t>—	</a:t>
            </a:r>
            <a:r>
              <a:rPr dirty="0" sz="2650" spc="170">
                <a:latin typeface="Times New Roman"/>
                <a:cs typeface="Times New Roman"/>
              </a:rPr>
              <a:t>=	</a:t>
            </a:r>
            <a:r>
              <a:rPr dirty="0" sz="2650" spc="-10">
                <a:latin typeface="Times New Roman"/>
                <a:cs typeface="Times New Roman"/>
              </a:rPr>
              <a:t>0</a:t>
            </a:r>
            <a:endParaRPr sz="2650">
              <a:latin typeface="Times New Roman"/>
              <a:cs typeface="Times New Roman"/>
            </a:endParaRPr>
          </a:p>
          <a:p>
            <a:pPr marL="1465580">
              <a:lnSpc>
                <a:spcPts val="3979"/>
              </a:lnSpc>
            </a:pPr>
            <a:r>
              <a:rPr dirty="0" sz="3350" spc="-270">
                <a:latin typeface="Times New Roman"/>
                <a:cs typeface="Times New Roman"/>
              </a:rPr>
              <a:t>x </a:t>
            </a:r>
            <a:r>
              <a:rPr dirty="0" sz="3350" spc="-240">
                <a:latin typeface="Times New Roman"/>
                <a:cs typeface="Times New Roman"/>
              </a:rPr>
              <a:t>(x </a:t>
            </a:r>
            <a:r>
              <a:rPr dirty="0" sz="3350" spc="-1660">
                <a:latin typeface="Times New Roman"/>
                <a:cs typeface="Times New Roman"/>
              </a:rPr>
              <a:t>—</a:t>
            </a:r>
            <a:r>
              <a:rPr dirty="0" sz="3350" spc="-245">
                <a:latin typeface="Times New Roman"/>
                <a:cs typeface="Times New Roman"/>
              </a:rPr>
              <a:t> </a:t>
            </a:r>
            <a:r>
              <a:rPr dirty="0" sz="3350" spc="-100">
                <a:latin typeface="Times New Roman"/>
                <a:cs typeface="Times New Roman"/>
              </a:rPr>
              <a:t>1) </a:t>
            </a:r>
            <a:r>
              <a:rPr dirty="0" sz="3350" spc="-229">
                <a:latin typeface="Times New Roman"/>
                <a:cs typeface="Times New Roman"/>
              </a:rPr>
              <a:t>=</a:t>
            </a:r>
            <a:r>
              <a:rPr dirty="0" sz="3350" spc="-240">
                <a:latin typeface="Times New Roman"/>
                <a:cs typeface="Times New Roman"/>
              </a:rPr>
              <a:t> </a:t>
            </a:r>
            <a:r>
              <a:rPr dirty="0" sz="3350" spc="-390">
                <a:latin typeface="Times New Roman"/>
                <a:cs typeface="Times New Roman"/>
              </a:rPr>
              <a:t>o</a:t>
            </a:r>
            <a:endParaRPr sz="3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dirty="0" sz="2550" spc="55">
                <a:latin typeface="Calibri"/>
                <a:cs typeface="Calibri"/>
              </a:rPr>
              <a:t>By </a:t>
            </a:r>
            <a:r>
              <a:rPr dirty="0" sz="2550" spc="-1035">
                <a:latin typeface="Calibri"/>
                <a:cs typeface="Calibri"/>
              </a:rPr>
              <a:t>W</a:t>
            </a:r>
            <a:r>
              <a:rPr dirty="0" baseline="28322" sz="3825" spc="-1552">
                <a:solidFill>
                  <a:srgbClr val="707070"/>
                </a:solidFill>
                <a:latin typeface="Calibri"/>
                <a:cs typeface="Calibri"/>
              </a:rPr>
              <a:t>x</a:t>
            </a:r>
            <a:r>
              <a:rPr dirty="0" baseline="28322" sz="3825" spc="472">
                <a:solidFill>
                  <a:srgbClr val="707070"/>
                </a:solidFill>
                <a:latin typeface="Calibri"/>
                <a:cs typeface="Calibri"/>
              </a:rPr>
              <a:t> </a:t>
            </a:r>
            <a:r>
              <a:rPr dirty="0" sz="2550" spc="-210">
                <a:latin typeface="Calibri"/>
                <a:cs typeface="Calibri"/>
              </a:rPr>
              <a:t>ash</a:t>
            </a:r>
            <a:r>
              <a:rPr dirty="0" baseline="28322" sz="3825" spc="-315">
                <a:solidFill>
                  <a:srgbClr val="A1A1A1"/>
                </a:solidFill>
                <a:latin typeface="Calibri"/>
                <a:cs typeface="Calibri"/>
              </a:rPr>
              <a:t>”</a:t>
            </a:r>
            <a:r>
              <a:rPr dirty="0" sz="2550" spc="-210">
                <a:latin typeface="Calibri"/>
                <a:cs typeface="Calibri"/>
              </a:rPr>
              <a:t>ër</a:t>
            </a:r>
            <a:r>
              <a:rPr dirty="0" sz="2550" spc="60">
                <a:latin typeface="Calibri"/>
                <a:cs typeface="Calibri"/>
              </a:rPr>
              <a:t> </a:t>
            </a:r>
            <a:r>
              <a:rPr dirty="0" sz="2550" spc="55">
                <a:latin typeface="Calibri"/>
                <a:cs typeface="Calibri"/>
              </a:rPr>
              <a:t>method</a:t>
            </a:r>
            <a:endParaRPr sz="2550">
              <a:latin typeface="Calibri"/>
              <a:cs typeface="Calibri"/>
            </a:endParaRPr>
          </a:p>
          <a:p>
            <a:pPr algn="ctr" marL="69215">
              <a:lnSpc>
                <a:spcPct val="100000"/>
              </a:lnSpc>
              <a:spcBef>
                <a:spcPts val="330"/>
              </a:spcBef>
            </a:pPr>
            <a:r>
              <a:rPr dirty="0" sz="2100" spc="-20" i="1">
                <a:latin typeface="Cambria"/>
                <a:cs typeface="Cambria"/>
              </a:rPr>
              <a:t>b</a:t>
            </a:r>
            <a:endParaRPr sz="2100">
              <a:latin typeface="Cambria"/>
              <a:cs typeface="Cambr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305496" y="15553511"/>
            <a:ext cx="142240" cy="3143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900" spc="-130">
                <a:solidFill>
                  <a:srgbClr val="030303"/>
                </a:solidFill>
                <a:latin typeface="Consolas"/>
                <a:cs typeface="Consolas"/>
              </a:rPr>
              <a:t>1</a:t>
            </a:r>
            <a:endParaRPr sz="1900">
              <a:latin typeface="Consolas"/>
              <a:cs typeface="Consola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759550" y="15976899"/>
            <a:ext cx="1279525" cy="4508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53745" algn="l"/>
              </a:tabLst>
            </a:pPr>
            <a:r>
              <a:rPr dirty="0" sz="2750" spc="175">
                <a:latin typeface="Times New Roman"/>
                <a:cs typeface="Times New Roman"/>
              </a:rPr>
              <a:t>=	</a:t>
            </a:r>
            <a:r>
              <a:rPr dirty="0" sz="2750" spc="-65">
                <a:latin typeface="Times New Roman"/>
                <a:cs typeface="Times New Roman"/>
              </a:rPr>
              <a:t>ri</a:t>
            </a:r>
            <a:r>
              <a:rPr dirty="0" sz="2750" spc="20">
                <a:latin typeface="Times New Roman"/>
                <a:cs typeface="Times New Roman"/>
              </a:rPr>
              <a:t> </a:t>
            </a:r>
            <a:r>
              <a:rPr dirty="0" sz="2750" spc="-75">
                <a:latin typeface="Times New Roman"/>
                <a:cs typeface="Times New Roman"/>
              </a:rPr>
              <a:t>((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608388" y="15986004"/>
            <a:ext cx="2011680" cy="4508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430530" algn="l"/>
                <a:tab pos="814069" algn="l"/>
              </a:tabLst>
            </a:pPr>
            <a:r>
              <a:rPr dirty="0" baseline="1010" sz="4125" spc="-82">
                <a:latin typeface="Times New Roman"/>
                <a:cs typeface="Times New Roman"/>
              </a:rPr>
              <a:t>)'	</a:t>
            </a:r>
            <a:r>
              <a:rPr dirty="0" baseline="1010" sz="4125" spc="-1657">
                <a:latin typeface="Times New Roman"/>
                <a:cs typeface="Times New Roman"/>
              </a:rPr>
              <a:t>—	</a:t>
            </a:r>
            <a:r>
              <a:rPr dirty="0" baseline="-4040" sz="4125" spc="150">
                <a:latin typeface="Times New Roman"/>
                <a:cs typeface="Times New Roman"/>
              </a:rPr>
              <a:t>(x)</a:t>
            </a:r>
            <a:r>
              <a:rPr dirty="0" baseline="27777" sz="2850" spc="150">
                <a:latin typeface="Times New Roman"/>
                <a:cs typeface="Times New Roman"/>
              </a:rPr>
              <a:t>2</a:t>
            </a:r>
            <a:r>
              <a:rPr dirty="0" sz="2750" spc="100">
                <a:latin typeface="Times New Roman"/>
                <a:cs typeface="Times New Roman"/>
              </a:rPr>
              <a:t>)</a:t>
            </a:r>
            <a:r>
              <a:rPr dirty="0" sz="2750" spc="135">
                <a:latin typeface="Times New Roman"/>
                <a:cs typeface="Times New Roman"/>
              </a:rPr>
              <a:t> </a:t>
            </a:r>
            <a:r>
              <a:rPr dirty="0" baseline="1010" sz="4125" spc="-82">
                <a:latin typeface="Times New Roman"/>
                <a:cs typeface="Times New Roman"/>
              </a:rPr>
              <a:t>dx</a:t>
            </a:r>
            <a:endParaRPr baseline="1010" sz="4125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714454" y="17257684"/>
            <a:ext cx="2432050" cy="5416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44525" algn="l"/>
                <a:tab pos="1562735" algn="l"/>
              </a:tabLst>
            </a:pPr>
            <a:r>
              <a:rPr dirty="0" sz="3350" spc="15">
                <a:solidFill>
                  <a:srgbClr val="000015"/>
                </a:solidFill>
                <a:latin typeface="Times New Roman"/>
                <a:cs typeface="Times New Roman"/>
              </a:rPr>
              <a:t>c</a:t>
            </a:r>
            <a:r>
              <a:rPr dirty="0" sz="3350" spc="15">
                <a:solidFill>
                  <a:srgbClr val="000015"/>
                </a:solidFill>
                <a:latin typeface="Times New Roman"/>
                <a:cs typeface="Times New Roman"/>
              </a:rPr>
              <a:t>	</a:t>
            </a:r>
            <a:r>
              <a:rPr dirty="0" sz="3350" spc="-375" i="1">
                <a:latin typeface="Times New Roman"/>
                <a:cs typeface="Times New Roman"/>
              </a:rPr>
              <a:t>(</a:t>
            </a:r>
            <a:r>
              <a:rPr dirty="0" sz="3350" spc="270" i="1">
                <a:latin typeface="Times New Roman"/>
                <a:cs typeface="Times New Roman"/>
              </a:rPr>
              <a:t> </a:t>
            </a:r>
            <a:r>
              <a:rPr dirty="0" sz="3350" spc="-240" i="1">
                <a:latin typeface="Times New Roman"/>
                <a:cs typeface="Times New Roman"/>
              </a:rPr>
              <a:t>x</a:t>
            </a:r>
            <a:r>
              <a:rPr dirty="0" sz="3350" i="1">
                <a:latin typeface="Times New Roman"/>
                <a:cs typeface="Times New Roman"/>
              </a:rPr>
              <a:t> </a:t>
            </a:r>
            <a:r>
              <a:rPr dirty="0" sz="3350" spc="-180" i="1">
                <a:latin typeface="Times New Roman"/>
                <a:cs typeface="Times New Roman"/>
              </a:rPr>
              <a:t>-</a:t>
            </a:r>
            <a:r>
              <a:rPr dirty="0" sz="3350" i="1">
                <a:latin typeface="Times New Roman"/>
                <a:cs typeface="Times New Roman"/>
              </a:rPr>
              <a:t>	</a:t>
            </a:r>
            <a:r>
              <a:rPr dirty="0" sz="3350" spc="-35" i="1">
                <a:latin typeface="Times New Roman"/>
                <a:cs typeface="Times New Roman"/>
              </a:rPr>
              <a:t>x’</a:t>
            </a:r>
            <a:r>
              <a:rPr dirty="0" sz="3350" spc="-30" i="1">
                <a:latin typeface="Times New Roman"/>
                <a:cs typeface="Times New Roman"/>
              </a:rPr>
              <a:t>)dx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491101" y="17485312"/>
            <a:ext cx="171450" cy="5416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350" spc="-25">
                <a:latin typeface="Times New Roman"/>
                <a:cs typeface="Times New Roman"/>
              </a:rPr>
              <a:t>•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119181" y="17485312"/>
            <a:ext cx="201930" cy="5416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350" spc="-290">
                <a:latin typeface="Times New Roman"/>
                <a:cs typeface="Times New Roman"/>
              </a:rPr>
              <a:t>3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085261" y="17957262"/>
            <a:ext cx="139065" cy="3143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900" spc="-75">
                <a:latin typeface="Calibri"/>
                <a:cs typeface="Calibri"/>
              </a:rPr>
              <a:t>0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532147" y="6274383"/>
            <a:ext cx="207010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40">
                <a:latin typeface="Cambria"/>
                <a:cs typeface="Cambria"/>
              </a:rPr>
              <a:t>2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297774" y="6396291"/>
            <a:ext cx="570865" cy="4203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550" spc="-45">
                <a:latin typeface="Cambria"/>
                <a:cs typeface="Cambria"/>
              </a:rPr>
              <a:t>27R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977949" y="6680572"/>
            <a:ext cx="3689350" cy="4508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2026285" algn="l"/>
                <a:tab pos="2703195" algn="l"/>
                <a:tab pos="3023870" algn="l"/>
                <a:tab pos="3535679" algn="l"/>
              </a:tabLst>
            </a:pPr>
            <a:r>
              <a:rPr dirty="0" baseline="-9090" sz="4125" spc="2137">
                <a:latin typeface="Consolas"/>
                <a:cs typeface="Consolas"/>
              </a:rPr>
              <a:t>————</a:t>
            </a:r>
            <a:r>
              <a:rPr dirty="0" baseline="-9090" sz="4125" spc="-1162">
                <a:latin typeface="Consolas"/>
                <a:cs typeface="Consolas"/>
              </a:rPr>
              <a:t> </a:t>
            </a:r>
            <a:r>
              <a:rPr dirty="0" sz="2550" spc="-715">
                <a:latin typeface="Cambria"/>
                <a:cs typeface="Cambria"/>
              </a:rPr>
              <a:t>—	</a:t>
            </a:r>
            <a:r>
              <a:rPr dirty="0" sz="2550" spc="35">
                <a:latin typeface="Cambria"/>
                <a:cs typeface="Cambria"/>
              </a:rPr>
              <a:t>3</a:t>
            </a:r>
            <a:r>
              <a:rPr dirty="0" sz="2550" spc="80">
                <a:latin typeface="Cambria"/>
                <a:cs typeface="Cambria"/>
              </a:rPr>
              <a:t> </a:t>
            </a:r>
            <a:r>
              <a:rPr dirty="0" sz="2550" spc="20">
                <a:latin typeface="Cambria"/>
                <a:cs typeface="Cambria"/>
              </a:rPr>
              <a:t>x'	</a:t>
            </a:r>
            <a:r>
              <a:rPr dirty="0" sz="2550" spc="35">
                <a:latin typeface="Cambria"/>
                <a:cs typeface="Cambria"/>
              </a:rPr>
              <a:t>+	</a:t>
            </a:r>
            <a:r>
              <a:rPr dirty="0" sz="2550" spc="-10">
                <a:latin typeface="Cambria"/>
                <a:cs typeface="Cambria"/>
              </a:rPr>
              <a:t>8x	</a:t>
            </a:r>
            <a:r>
              <a:rPr dirty="0" sz="2550" spc="10">
                <a:solidFill>
                  <a:srgbClr val="1A1A1A"/>
                </a:solidFill>
                <a:latin typeface="Cambria"/>
                <a:cs typeface="Cambria"/>
              </a:rPr>
              <a:t>]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943475" y="6705864"/>
            <a:ext cx="207645" cy="4203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550" spc="20">
                <a:latin typeface="Cambria"/>
                <a:cs typeface="Cambria"/>
              </a:rPr>
              <a:t>=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420834" y="7106490"/>
            <a:ext cx="1181735" cy="4203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105535" algn="l"/>
              </a:tabLst>
            </a:pPr>
            <a:r>
              <a:rPr dirty="0" sz="2550" spc="-355">
                <a:latin typeface="Cambria"/>
                <a:cs typeface="Cambria"/>
              </a:rPr>
              <a:t>—1</a:t>
            </a:r>
            <a:r>
              <a:rPr dirty="0" sz="2550" spc="-355">
                <a:latin typeface="Cambria"/>
                <a:cs typeface="Cambria"/>
              </a:rPr>
              <a:t>	</a:t>
            </a:r>
            <a:r>
              <a:rPr dirty="0" sz="2550" spc="-110">
                <a:latin typeface="Cambria"/>
                <a:cs typeface="Cambria"/>
              </a:rPr>
              <a:t>'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523808" y="17770606"/>
            <a:ext cx="221615" cy="4508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750" spc="20">
                <a:latin typeface="Cambria"/>
                <a:cs typeface="Cambria"/>
              </a:rPr>
              <a:t>0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727408" y="17054842"/>
            <a:ext cx="922019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04215" algn="l"/>
              </a:tabLst>
            </a:pPr>
            <a:r>
              <a:rPr dirty="0" sz="2650" spc="140">
                <a:latin typeface="Cambria"/>
                <a:cs typeface="Cambria"/>
              </a:rPr>
              <a:t>1</a:t>
            </a:r>
            <a:r>
              <a:rPr dirty="0" sz="2650" spc="140">
                <a:latin typeface="Cambria"/>
                <a:cs typeface="Cambria"/>
              </a:rPr>
              <a:t>	</a:t>
            </a:r>
            <a:r>
              <a:rPr dirty="0" sz="2650" spc="140">
                <a:latin typeface="Cambria"/>
                <a:cs typeface="Cambria"/>
              </a:rPr>
              <a:t>1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104422" y="16977955"/>
            <a:ext cx="4406900" cy="17062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06680">
              <a:lnSpc>
                <a:spcPts val="2470"/>
              </a:lnSpc>
              <a:spcBef>
                <a:spcPts val="90"/>
              </a:spcBef>
              <a:tabLst>
                <a:tab pos="935355" algn="l"/>
              </a:tabLst>
            </a:pPr>
            <a:r>
              <a:rPr dirty="0" sz="2300" spc="30">
                <a:latin typeface="Courier New"/>
                <a:cs typeface="Courier New"/>
              </a:rPr>
              <a:t>g2	</a:t>
            </a:r>
            <a:r>
              <a:rPr dirty="0" sz="2300" spc="-10">
                <a:latin typeface="Courier New"/>
                <a:cs typeface="Courier New"/>
              </a:rPr>
              <a:t>g3</a:t>
            </a:r>
            <a:r>
              <a:rPr dirty="0" sz="2300" spc="-235">
                <a:latin typeface="Courier New"/>
                <a:cs typeface="Courier New"/>
              </a:rPr>
              <a:t> </a:t>
            </a:r>
            <a:r>
              <a:rPr dirty="0" sz="2300" spc="-10">
                <a:solidFill>
                  <a:srgbClr val="0C0C0C"/>
                </a:solidFill>
                <a:latin typeface="Courier New"/>
                <a:cs typeface="Courier New"/>
              </a:rPr>
              <a:t>1</a:t>
            </a:r>
            <a:endParaRPr sz="2300">
              <a:latin typeface="Courier New"/>
              <a:cs typeface="Courier New"/>
            </a:endParaRPr>
          </a:p>
          <a:p>
            <a:pPr marL="197485">
              <a:lnSpc>
                <a:spcPts val="3729"/>
              </a:lnSpc>
              <a:tabLst>
                <a:tab pos="1464945" algn="l"/>
                <a:tab pos="1729739" algn="l"/>
                <a:tab pos="2160270" algn="l"/>
                <a:tab pos="2621915" algn="l"/>
                <a:tab pos="3305175" algn="l"/>
                <a:tab pos="3760470" algn="l"/>
              </a:tabLst>
            </a:pPr>
            <a:r>
              <a:rPr dirty="0" baseline="-30679" sz="5025" spc="-585">
                <a:latin typeface="Times New Roman"/>
                <a:cs typeface="Times New Roman"/>
              </a:rPr>
              <a:t>2	</a:t>
            </a:r>
            <a:r>
              <a:rPr dirty="0" baseline="-14141" sz="4125" spc="75">
                <a:latin typeface="Cambria"/>
                <a:cs typeface="Cambria"/>
              </a:rPr>
              <a:t>]	</a:t>
            </a:r>
            <a:r>
              <a:rPr dirty="0" sz="2750" spc="-910">
                <a:latin typeface="Cambria"/>
                <a:cs typeface="Cambria"/>
              </a:rPr>
              <a:t>—	</a:t>
            </a:r>
            <a:r>
              <a:rPr dirty="0" sz="2750" spc="-440">
                <a:latin typeface="Cambria"/>
                <a:cs typeface="Cambria"/>
              </a:rPr>
              <a:t>x	</a:t>
            </a:r>
            <a:r>
              <a:rPr dirty="0" sz="2750" spc="-1080">
                <a:latin typeface="Cambria"/>
                <a:cs typeface="Cambria"/>
              </a:rPr>
              <a:t>—</a:t>
            </a:r>
            <a:r>
              <a:rPr dirty="0" sz="2750" spc="15">
                <a:latin typeface="Cambria"/>
                <a:cs typeface="Cambria"/>
              </a:rPr>
              <a:t> </a:t>
            </a:r>
            <a:r>
              <a:rPr dirty="0" sz="2750" spc="-910">
                <a:latin typeface="Cambria"/>
                <a:cs typeface="Cambria"/>
              </a:rPr>
              <a:t>—	</a:t>
            </a:r>
            <a:r>
              <a:rPr dirty="0" sz="2750" spc="-994">
                <a:latin typeface="Cambria"/>
                <a:cs typeface="Cambria"/>
              </a:rPr>
              <a:t>—	</a:t>
            </a:r>
            <a:r>
              <a:rPr dirty="0" sz="2750" spc="-855">
                <a:latin typeface="Cambria"/>
                <a:cs typeface="Cambria"/>
              </a:rPr>
              <a:t>—</a:t>
            </a:r>
            <a:r>
              <a:rPr dirty="0" sz="2750" spc="150">
                <a:latin typeface="Cambria"/>
                <a:cs typeface="Cambria"/>
              </a:rPr>
              <a:t> </a:t>
            </a:r>
            <a:r>
              <a:rPr dirty="0" sz="2750" spc="-690">
                <a:latin typeface="Cambria"/>
                <a:cs typeface="Cambria"/>
              </a:rPr>
              <a:t>—</a:t>
            </a:r>
            <a:endParaRPr sz="2750">
              <a:latin typeface="Cambria"/>
              <a:cs typeface="Cambria"/>
            </a:endParaRPr>
          </a:p>
          <a:p>
            <a:pPr marL="50800">
              <a:lnSpc>
                <a:spcPct val="100000"/>
              </a:lnSpc>
              <a:spcBef>
                <a:spcPts val="3375"/>
              </a:spcBef>
            </a:pPr>
            <a:r>
              <a:rPr dirty="0" sz="3050" spc="-175">
                <a:latin typeface="Cambria"/>
                <a:cs typeface="Cambria"/>
              </a:rPr>
              <a:t>50</a:t>
            </a:r>
            <a:endParaRPr sz="3050">
              <a:latin typeface="Cambria"/>
              <a:cs typeface="Cambri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715781" y="17557647"/>
            <a:ext cx="1737995" cy="4660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10565" algn="l"/>
                <a:tab pos="1523365" algn="l"/>
              </a:tabLst>
            </a:pPr>
            <a:r>
              <a:rPr dirty="0" sz="2850" spc="35">
                <a:latin typeface="Cambria"/>
                <a:cs typeface="Cambria"/>
              </a:rPr>
              <a:t>2</a:t>
            </a:r>
            <a:r>
              <a:rPr dirty="0" sz="2850" spc="35">
                <a:latin typeface="Cambria"/>
                <a:cs typeface="Cambria"/>
              </a:rPr>
              <a:t>	</a:t>
            </a:r>
            <a:r>
              <a:rPr dirty="0" sz="2850" spc="-45">
                <a:latin typeface="Cambria"/>
                <a:cs typeface="Cambria"/>
              </a:rPr>
              <a:t>3</a:t>
            </a:r>
            <a:r>
              <a:rPr dirty="0" sz="2850" spc="-45">
                <a:latin typeface="Cambria"/>
                <a:cs typeface="Cambria"/>
              </a:rPr>
              <a:t>	</a:t>
            </a:r>
            <a:r>
              <a:rPr dirty="0" sz="2850">
                <a:latin typeface="Cambria"/>
                <a:cs typeface="Cambria"/>
              </a:rPr>
              <a:t>6</a:t>
            </a:r>
            <a:endParaRPr sz="28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28910" y="104708"/>
            <a:ext cx="532270" cy="19999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42379" y="1038362"/>
            <a:ext cx="12338193" cy="17913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09130" y="26177"/>
            <a:ext cx="6640286" cy="139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680303" y="6377063"/>
            <a:ext cx="509270" cy="0"/>
          </a:xfrm>
          <a:custGeom>
            <a:avLst/>
            <a:gdLst/>
            <a:ahLst/>
            <a:cxnLst/>
            <a:rect l="l" t="t" r="r" b="b"/>
            <a:pathLst>
              <a:path w="509270" h="0">
                <a:moveTo>
                  <a:pt x="0" y="0"/>
                </a:moveTo>
                <a:lnTo>
                  <a:pt x="509001" y="0"/>
                </a:lnTo>
              </a:path>
            </a:pathLst>
          </a:custGeom>
          <a:ln w="20360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10649" y="8863898"/>
            <a:ext cx="884555" cy="0"/>
          </a:xfrm>
          <a:custGeom>
            <a:avLst/>
            <a:gdLst/>
            <a:ahLst/>
            <a:cxnLst/>
            <a:rect l="l" t="t" r="r" b="b"/>
            <a:pathLst>
              <a:path w="884554" h="0">
                <a:moveTo>
                  <a:pt x="0" y="0"/>
                </a:moveTo>
                <a:lnTo>
                  <a:pt x="884208" y="0"/>
                </a:lnTo>
              </a:path>
            </a:pathLst>
          </a:custGeom>
          <a:ln w="20360">
            <a:solidFill>
              <a:srgbClr val="0F0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37653" y="8846446"/>
            <a:ext cx="963294" cy="0"/>
          </a:xfrm>
          <a:custGeom>
            <a:avLst/>
            <a:gdLst/>
            <a:ahLst/>
            <a:cxnLst/>
            <a:rect l="l" t="t" r="r" b="b"/>
            <a:pathLst>
              <a:path w="963295" h="0">
                <a:moveTo>
                  <a:pt x="0" y="0"/>
                </a:moveTo>
                <a:lnTo>
                  <a:pt x="962739" y="0"/>
                </a:lnTo>
              </a:path>
            </a:pathLst>
          </a:custGeom>
          <a:ln w="20360">
            <a:solidFill>
              <a:srgbClr val="0F0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75611" y="16916297"/>
            <a:ext cx="535305" cy="20955"/>
          </a:xfrm>
          <a:custGeom>
            <a:avLst/>
            <a:gdLst/>
            <a:ahLst/>
            <a:cxnLst/>
            <a:rect l="l" t="t" r="r" b="b"/>
            <a:pathLst>
              <a:path w="535304" h="20955">
                <a:moveTo>
                  <a:pt x="0" y="0"/>
                </a:moveTo>
                <a:lnTo>
                  <a:pt x="535178" y="0"/>
                </a:lnTo>
                <a:lnTo>
                  <a:pt x="535178" y="20360"/>
                </a:lnTo>
                <a:lnTo>
                  <a:pt x="0" y="20360"/>
                </a:lnTo>
                <a:lnTo>
                  <a:pt x="0" y="0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56506" y="20069196"/>
            <a:ext cx="10392410" cy="0"/>
          </a:xfrm>
          <a:custGeom>
            <a:avLst/>
            <a:gdLst/>
            <a:ahLst/>
            <a:cxnLst/>
            <a:rect l="l" t="t" r="r" b="b"/>
            <a:pathLst>
              <a:path w="10392410" h="0">
                <a:moveTo>
                  <a:pt x="0" y="0"/>
                </a:moveTo>
                <a:lnTo>
                  <a:pt x="10392354" y="0"/>
                </a:lnTo>
              </a:path>
            </a:pathLst>
          </a:custGeom>
          <a:ln w="523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75611" y="16907571"/>
            <a:ext cx="544195" cy="20955"/>
          </a:xfrm>
          <a:custGeom>
            <a:avLst/>
            <a:gdLst/>
            <a:ahLst/>
            <a:cxnLst/>
            <a:rect l="l" t="t" r="r" b="b"/>
            <a:pathLst>
              <a:path w="544195" h="20955">
                <a:moveTo>
                  <a:pt x="0" y="0"/>
                </a:moveTo>
                <a:lnTo>
                  <a:pt x="543904" y="0"/>
                </a:lnTo>
                <a:lnTo>
                  <a:pt x="543904" y="20360"/>
                </a:lnTo>
                <a:lnTo>
                  <a:pt x="0" y="20360"/>
                </a:lnTo>
                <a:lnTo>
                  <a:pt x="0" y="0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75611" y="16898846"/>
            <a:ext cx="535305" cy="20955"/>
          </a:xfrm>
          <a:custGeom>
            <a:avLst/>
            <a:gdLst/>
            <a:ahLst/>
            <a:cxnLst/>
            <a:rect l="l" t="t" r="r" b="b"/>
            <a:pathLst>
              <a:path w="535304" h="20955">
                <a:moveTo>
                  <a:pt x="0" y="0"/>
                </a:moveTo>
                <a:lnTo>
                  <a:pt x="535178" y="0"/>
                </a:lnTo>
                <a:lnTo>
                  <a:pt x="535178" y="20360"/>
                </a:lnTo>
                <a:lnTo>
                  <a:pt x="0" y="20360"/>
                </a:lnTo>
                <a:lnTo>
                  <a:pt x="0" y="0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9265" y="2172708"/>
            <a:ext cx="0" cy="9816465"/>
          </a:xfrm>
          <a:custGeom>
            <a:avLst/>
            <a:gdLst/>
            <a:ahLst/>
            <a:cxnLst/>
            <a:rect l="l" t="t" r="r" b="b"/>
            <a:pathLst>
              <a:path w="0" h="9816465">
                <a:moveTo>
                  <a:pt x="0" y="9816455"/>
                </a:moveTo>
                <a:lnTo>
                  <a:pt x="0" y="0"/>
                </a:lnTo>
              </a:path>
            </a:pathLst>
          </a:custGeom>
          <a:ln w="610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738" y="20085194"/>
            <a:ext cx="343535" cy="0"/>
          </a:xfrm>
          <a:custGeom>
            <a:avLst/>
            <a:gdLst/>
            <a:ahLst/>
            <a:cxnLst/>
            <a:rect l="l" t="t" r="r" b="b"/>
            <a:pathLst>
              <a:path w="343534" h="0">
                <a:moveTo>
                  <a:pt x="0" y="0"/>
                </a:moveTo>
                <a:lnTo>
                  <a:pt x="343212" y="0"/>
                </a:lnTo>
              </a:path>
            </a:pathLst>
          </a:custGeom>
          <a:ln w="20360">
            <a:solidFill>
              <a:srgbClr val="2B28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19932" y="10853366"/>
            <a:ext cx="535305" cy="0"/>
          </a:xfrm>
          <a:custGeom>
            <a:avLst/>
            <a:gdLst/>
            <a:ahLst/>
            <a:cxnLst/>
            <a:rect l="l" t="t" r="r" b="b"/>
            <a:pathLst>
              <a:path w="535304" h="0">
                <a:moveTo>
                  <a:pt x="0" y="0"/>
                </a:moveTo>
                <a:lnTo>
                  <a:pt x="535178" y="0"/>
                </a:lnTo>
              </a:path>
            </a:pathLst>
          </a:custGeom>
          <a:ln w="3175">
            <a:solidFill>
              <a:srgbClr val="0F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128927" y="5774987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 h="0">
                <a:moveTo>
                  <a:pt x="0" y="0"/>
                </a:moveTo>
                <a:lnTo>
                  <a:pt x="439195" y="0"/>
                </a:lnTo>
              </a:path>
            </a:pathLst>
          </a:custGeom>
          <a:ln w="20360">
            <a:solidFill>
              <a:srgbClr val="1F18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931847" y="10706480"/>
            <a:ext cx="1020911" cy="30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85029" y="16674884"/>
            <a:ext cx="104708" cy="157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50126" y="7233636"/>
            <a:ext cx="1239054" cy="5584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19932" y="10933349"/>
            <a:ext cx="506092" cy="2094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464118" y="16644345"/>
            <a:ext cx="741687" cy="5889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078379" y="12285839"/>
            <a:ext cx="523544" cy="305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074767" y="10287644"/>
            <a:ext cx="506092" cy="19196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4725" y="10680303"/>
            <a:ext cx="226869" cy="4101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734635" y="2572785"/>
            <a:ext cx="6851015" cy="4254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837689" algn="l"/>
                <a:tab pos="5299710" algn="l"/>
              </a:tabLst>
            </a:pPr>
            <a:r>
              <a:rPr dirty="0" sz="2600" spc="145">
                <a:latin typeface="Times New Roman"/>
                <a:cs typeface="Times New Roman"/>
              </a:rPr>
              <a:t>The</a:t>
            </a:r>
            <a:r>
              <a:rPr dirty="0" sz="2600" spc="155">
                <a:latin typeface="Times New Roman"/>
                <a:cs typeface="Times New Roman"/>
              </a:rPr>
              <a:t> </a:t>
            </a:r>
            <a:r>
              <a:rPr dirty="0" sz="2600" spc="-20">
                <a:latin typeface="Times New Roman"/>
                <a:cs typeface="Times New Roman"/>
              </a:rPr>
              <a:t>Scc‹ıııd	</a:t>
            </a:r>
            <a:r>
              <a:rPr dirty="0" sz="2600" spc="-5">
                <a:latin typeface="Times New Roman"/>
                <a:cs typeface="Times New Roman"/>
              </a:rPr>
              <a:t>I'ııııtIiı</a:t>
            </a:r>
            <a:r>
              <a:rPr dirty="0" sz="2600" spc="-140">
                <a:latin typeface="Times New Roman"/>
                <a:cs typeface="Times New Roman"/>
              </a:rPr>
              <a:t> </a:t>
            </a:r>
            <a:r>
              <a:rPr dirty="0" sz="2600">
                <a:latin typeface="Times New Roman"/>
                <a:cs typeface="Times New Roman"/>
              </a:rPr>
              <a:t>ıııcm.ıl</a:t>
            </a:r>
            <a:r>
              <a:rPr dirty="0" sz="2600" spc="270">
                <a:latin typeface="Times New Roman"/>
                <a:cs typeface="Times New Roman"/>
              </a:rPr>
              <a:t> </a:t>
            </a:r>
            <a:r>
              <a:rPr dirty="0" sz="2600" spc="-70">
                <a:latin typeface="Times New Roman"/>
                <a:cs typeface="Times New Roman"/>
              </a:rPr>
              <a:t>Tlıc‹›ı•cııı	</a:t>
            </a:r>
            <a:r>
              <a:rPr dirty="0" sz="2600" spc="-114">
                <a:latin typeface="Times New Roman"/>
                <a:cs typeface="Times New Roman"/>
              </a:rPr>
              <a:t>‹›f</a:t>
            </a:r>
            <a:r>
              <a:rPr dirty="0" sz="2600" spc="204">
                <a:latin typeface="Times New Roman"/>
                <a:cs typeface="Times New Roman"/>
              </a:rPr>
              <a:t> </a:t>
            </a:r>
            <a:r>
              <a:rPr dirty="0" sz="2600" spc="65">
                <a:latin typeface="Times New Roman"/>
                <a:cs typeface="Times New Roman"/>
              </a:rPr>
              <a:t>lııtcgı:ıl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58460" y="4023923"/>
            <a:ext cx="2509520" cy="4330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58825" algn="l"/>
                <a:tab pos="1159510" algn="l"/>
                <a:tab pos="1538605" algn="l"/>
              </a:tabLst>
            </a:pPr>
            <a:r>
              <a:rPr dirty="0" sz="2650" spc="-15">
                <a:latin typeface="Times New Roman"/>
                <a:cs typeface="Times New Roman"/>
              </a:rPr>
              <a:t>r•(x)	</a:t>
            </a:r>
            <a:r>
              <a:rPr dirty="0" sz="2650" spc="160">
                <a:latin typeface="Times New Roman"/>
                <a:cs typeface="Times New Roman"/>
              </a:rPr>
              <a:t>=	</a:t>
            </a:r>
            <a:r>
              <a:rPr dirty="0" sz="2650" spc="85">
                <a:latin typeface="Times New Roman"/>
                <a:cs typeface="Times New Roman"/>
              </a:rPr>
              <a:t>J,	</a:t>
            </a:r>
            <a:r>
              <a:rPr dirty="0" sz="2650" spc="70">
                <a:latin typeface="Times New Roman"/>
                <a:cs typeface="Times New Roman"/>
              </a:rPr>
              <a:t>t(fi) </a:t>
            </a:r>
            <a:r>
              <a:rPr dirty="0" sz="2650" spc="90">
                <a:latin typeface="Times New Roman"/>
                <a:cs typeface="Times New Roman"/>
              </a:rPr>
              <a:t>dt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07988" y="4023923"/>
            <a:ext cx="2734310" cy="4330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925830" algn="l"/>
                <a:tab pos="1355090" algn="l"/>
                <a:tab pos="1787525" algn="l"/>
                <a:tab pos="2157730" algn="l"/>
                <a:tab pos="2433955" algn="l"/>
              </a:tabLst>
            </a:pPr>
            <a:r>
              <a:rPr dirty="0" sz="2650" spc="100">
                <a:latin typeface="Times New Roman"/>
                <a:cs typeface="Times New Roman"/>
              </a:rPr>
              <a:t>ı/‹e</a:t>
            </a:r>
            <a:r>
              <a:rPr dirty="0" sz="2650" spc="155">
                <a:latin typeface="Times New Roman"/>
                <a:cs typeface="Times New Roman"/>
              </a:rPr>
              <a:t>»</a:t>
            </a:r>
            <a:r>
              <a:rPr dirty="0" sz="2650">
                <a:latin typeface="Times New Roman"/>
                <a:cs typeface="Times New Roman"/>
              </a:rPr>
              <a:t>	</a:t>
            </a:r>
            <a:r>
              <a:rPr dirty="0" sz="2650" spc="80">
                <a:latin typeface="Times New Roman"/>
                <a:cs typeface="Times New Roman"/>
              </a:rPr>
              <a:t>f'</a:t>
            </a:r>
            <a:r>
              <a:rPr dirty="0" sz="2650">
                <a:latin typeface="Times New Roman"/>
                <a:cs typeface="Times New Roman"/>
              </a:rPr>
              <a:t>	</a:t>
            </a:r>
            <a:r>
              <a:rPr dirty="0" sz="2650" spc="105">
                <a:latin typeface="Times New Roman"/>
                <a:cs typeface="Times New Roman"/>
              </a:rPr>
              <a:t>r)</a:t>
            </a:r>
            <a:r>
              <a:rPr dirty="0" sz="2650">
                <a:latin typeface="Times New Roman"/>
                <a:cs typeface="Times New Roman"/>
              </a:rPr>
              <a:t>	</a:t>
            </a:r>
            <a:r>
              <a:rPr dirty="0" sz="2650" spc="-1210">
                <a:latin typeface="Times New Roman"/>
                <a:cs typeface="Times New Roman"/>
              </a:rPr>
              <a:t>—</a:t>
            </a:r>
            <a:r>
              <a:rPr dirty="0" sz="2650">
                <a:latin typeface="Times New Roman"/>
                <a:cs typeface="Times New Roman"/>
              </a:rPr>
              <a:t>	</a:t>
            </a:r>
            <a:r>
              <a:rPr dirty="0" sz="2650" spc="-160" i="1">
                <a:latin typeface="Times New Roman"/>
                <a:cs typeface="Times New Roman"/>
              </a:rPr>
              <a:t>f</a:t>
            </a:r>
            <a:r>
              <a:rPr dirty="0" sz="2650" i="1">
                <a:latin typeface="Times New Roman"/>
                <a:cs typeface="Times New Roman"/>
              </a:rPr>
              <a:t>	</a:t>
            </a:r>
            <a:r>
              <a:rPr dirty="0" sz="2650" spc="110" i="1">
                <a:latin typeface="Times New Roman"/>
                <a:cs typeface="Times New Roman"/>
              </a:rPr>
              <a:t>x</a:t>
            </a:r>
            <a:r>
              <a:rPr dirty="0" sz="2650" spc="85" i="1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00424" y="5493725"/>
            <a:ext cx="8047990" cy="1083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  <a:tabLst>
                <a:tab pos="909319" algn="l"/>
                <a:tab pos="1744980" algn="l"/>
                <a:tab pos="2722245" algn="l"/>
                <a:tab pos="3237230" algn="l"/>
                <a:tab pos="4358640" algn="l"/>
                <a:tab pos="4906645" algn="l"/>
                <a:tab pos="5293995" algn="l"/>
              </a:tabLst>
            </a:pPr>
            <a:r>
              <a:rPr dirty="0" sz="3050" spc="-295">
                <a:latin typeface="Cambria"/>
                <a:cs typeface="Cambria"/>
              </a:rPr>
              <a:t>Ex</a:t>
            </a:r>
            <a:r>
              <a:rPr dirty="0" sz="3050" spc="-75">
                <a:latin typeface="Cambria"/>
                <a:cs typeface="Cambria"/>
              </a:rPr>
              <a:t> </a:t>
            </a:r>
            <a:r>
              <a:rPr dirty="0" sz="3050" spc="-195">
                <a:latin typeface="Cambria"/>
                <a:cs typeface="Cambria"/>
              </a:rPr>
              <a:t>/	</a:t>
            </a:r>
            <a:r>
              <a:rPr dirty="0" sz="3050" spc="-300">
                <a:latin typeface="Cambria"/>
                <a:cs typeface="Cambria"/>
              </a:rPr>
              <a:t>Find	</a:t>
            </a:r>
            <a:r>
              <a:rPr dirty="0" sz="3050" spc="-305" i="1">
                <a:latin typeface="Cambria"/>
                <a:cs typeface="Cambria"/>
              </a:rPr>
              <a:t>F </a:t>
            </a:r>
            <a:r>
              <a:rPr dirty="0" sz="3050" spc="-70" i="1">
                <a:latin typeface="Cambria"/>
                <a:cs typeface="Cambria"/>
              </a:rPr>
              <a:t> </a:t>
            </a:r>
            <a:r>
              <a:rPr dirty="0" sz="3050" spc="-70">
                <a:latin typeface="Cambria"/>
                <a:cs typeface="Cambria"/>
              </a:rPr>
              <a:t>(x)	</a:t>
            </a:r>
            <a:r>
              <a:rPr dirty="0" sz="3050" spc="-200" i="1">
                <a:latin typeface="Cambria"/>
                <a:cs typeface="Cambria"/>
              </a:rPr>
              <a:t>i</a:t>
            </a:r>
            <a:r>
              <a:rPr dirty="0" sz="3050" spc="-85" i="1">
                <a:latin typeface="Cambria"/>
                <a:cs typeface="Cambria"/>
              </a:rPr>
              <a:t> </a:t>
            </a:r>
            <a:r>
              <a:rPr dirty="0" sz="3050" spc="-200" i="1">
                <a:latin typeface="Cambria"/>
                <a:cs typeface="Cambria"/>
              </a:rPr>
              <a:t>f	</a:t>
            </a:r>
            <a:r>
              <a:rPr dirty="0" sz="3050" spc="-15" i="1">
                <a:latin typeface="Cambria"/>
                <a:cs typeface="Cambria"/>
              </a:rPr>
              <a:t>r(.‹)</a:t>
            </a:r>
            <a:r>
              <a:rPr dirty="0" sz="3050" spc="150" i="1">
                <a:latin typeface="Cambria"/>
                <a:cs typeface="Cambria"/>
              </a:rPr>
              <a:t> </a:t>
            </a:r>
            <a:r>
              <a:rPr dirty="0" sz="3050" spc="-1555" i="1">
                <a:solidFill>
                  <a:srgbClr val="070707"/>
                </a:solidFill>
                <a:latin typeface="Cambria"/>
                <a:cs typeface="Cambria"/>
              </a:rPr>
              <a:t>—	</a:t>
            </a:r>
            <a:r>
              <a:rPr dirty="0" sz="3050" spc="-390">
                <a:latin typeface="Cambria"/>
                <a:cs typeface="Cambria"/>
              </a:rPr>
              <a:t>//	</a:t>
            </a:r>
            <a:r>
              <a:rPr dirty="0" baseline="-20947" sz="4575" spc="-165">
                <a:latin typeface="Cambria"/>
                <a:cs typeface="Cambria"/>
              </a:rPr>
              <a:t>,</a:t>
            </a:r>
            <a:r>
              <a:rPr dirty="0" sz="3050" spc="-110">
                <a:latin typeface="Cambria"/>
                <a:cs typeface="Cambria"/>
              </a:rPr>
              <a:t>”	</a:t>
            </a:r>
            <a:r>
              <a:rPr dirty="0" sz="3050" spc="90">
                <a:latin typeface="Cambria"/>
                <a:cs typeface="Cambria"/>
              </a:rPr>
              <a:t>«</a:t>
            </a:r>
            <a:endParaRPr sz="3050">
              <a:latin typeface="Cambria"/>
              <a:cs typeface="Cambria"/>
            </a:endParaRPr>
          </a:p>
          <a:p>
            <a:pPr marL="805180">
              <a:lnSpc>
                <a:spcPct val="100000"/>
              </a:lnSpc>
              <a:spcBef>
                <a:spcPts val="1900"/>
              </a:spcBef>
              <a:tabLst>
                <a:tab pos="1809114" algn="l"/>
                <a:tab pos="2509520" algn="l"/>
                <a:tab pos="3084195" algn="l"/>
                <a:tab pos="4262755" algn="l"/>
                <a:tab pos="6360160" algn="l"/>
                <a:tab pos="6881495" algn="l"/>
                <a:tab pos="7193915" algn="l"/>
                <a:tab pos="7819390" algn="l"/>
              </a:tabLst>
            </a:pPr>
            <a:r>
              <a:rPr dirty="0" sz="2300" spc="30">
                <a:latin typeface="Times New Roman"/>
                <a:cs typeface="Times New Roman"/>
              </a:rPr>
              <a:t>By</a:t>
            </a:r>
            <a:r>
              <a:rPr dirty="0" sz="2300" spc="260">
                <a:latin typeface="Times New Roman"/>
                <a:cs typeface="Times New Roman"/>
              </a:rPr>
              <a:t> </a:t>
            </a:r>
            <a:r>
              <a:rPr dirty="0" sz="2300" spc="30">
                <a:latin typeface="Times New Roman"/>
                <a:cs typeface="Times New Roman"/>
              </a:rPr>
              <a:t>the	</a:t>
            </a:r>
            <a:r>
              <a:rPr dirty="0" sz="2300" spc="35">
                <a:latin typeface="Times New Roman"/>
                <a:cs typeface="Times New Roman"/>
              </a:rPr>
              <a:t>?</a:t>
            </a:r>
            <a:r>
              <a:rPr dirty="0" sz="2300" spc="325">
                <a:latin typeface="Times New Roman"/>
                <a:cs typeface="Times New Roman"/>
              </a:rPr>
              <a:t> </a:t>
            </a:r>
            <a:r>
              <a:rPr dirty="0" sz="2300" spc="25">
                <a:latin typeface="Times New Roman"/>
                <a:cs typeface="Times New Roman"/>
              </a:rPr>
              <a:t>‘	</a:t>
            </a:r>
            <a:r>
              <a:rPr dirty="0" sz="2300" spc="-180">
                <a:latin typeface="Times New Roman"/>
                <a:cs typeface="Times New Roman"/>
              </a:rPr>
              <a:t>film	</a:t>
            </a:r>
            <a:r>
              <a:rPr dirty="0" sz="2300" spc="-35">
                <a:latin typeface="Times New Roman"/>
                <a:cs typeface="Times New Roman"/>
              </a:rPr>
              <a:t>*ll3cntal	</a:t>
            </a:r>
            <a:r>
              <a:rPr dirty="0" sz="2300" spc="45">
                <a:latin typeface="Times New Roman"/>
                <a:cs typeface="Times New Roman"/>
              </a:rPr>
              <a:t>theorem</a:t>
            </a:r>
            <a:r>
              <a:rPr dirty="0" sz="2300" spc="285">
                <a:latin typeface="Times New Roman"/>
                <a:cs typeface="Times New Roman"/>
              </a:rPr>
              <a:t> </a:t>
            </a:r>
            <a:r>
              <a:rPr dirty="0" sz="2300" spc="100">
                <a:latin typeface="Times New Roman"/>
                <a:cs typeface="Times New Roman"/>
              </a:rPr>
              <a:t>of</a:t>
            </a:r>
            <a:r>
              <a:rPr dirty="0" sz="2300" spc="200">
                <a:latin typeface="Times New Roman"/>
                <a:cs typeface="Times New Roman"/>
              </a:rPr>
              <a:t> </a:t>
            </a:r>
            <a:r>
              <a:rPr dirty="0" sz="2300" spc="-100">
                <a:latin typeface="Times New Roman"/>
                <a:cs typeface="Times New Roman"/>
              </a:rPr>
              <a:t>llılC	</a:t>
            </a:r>
            <a:r>
              <a:rPr dirty="0" sz="2300" spc="-415">
                <a:latin typeface="Times New Roman"/>
                <a:cs typeface="Times New Roman"/>
              </a:rPr>
              <a:t>1111.	</a:t>
            </a:r>
            <a:r>
              <a:rPr dirty="0" sz="2300" spc="-430">
                <a:latin typeface="Times New Roman"/>
                <a:cs typeface="Times New Roman"/>
              </a:rPr>
              <a:t>Û	</a:t>
            </a:r>
            <a:r>
              <a:rPr dirty="0" sz="2300" spc="-200">
                <a:latin typeface="Times New Roman"/>
                <a:cs typeface="Times New Roman"/>
              </a:rPr>
              <a:t>(r)	</a:t>
            </a:r>
            <a:r>
              <a:rPr dirty="0" sz="2300" spc="-805">
                <a:solidFill>
                  <a:srgbClr val="0A0A0A"/>
                </a:solidFill>
                <a:latin typeface="Times New Roman"/>
                <a:cs typeface="Times New Roman"/>
              </a:rPr>
              <a:t>—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66015" y="7185791"/>
            <a:ext cx="133477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33425" algn="l"/>
              </a:tabLst>
            </a:pPr>
            <a:r>
              <a:rPr dirty="0" sz="3200" spc="-105">
                <a:latin typeface="Times New Roman"/>
                <a:cs typeface="Times New Roman"/>
              </a:rPr>
              <a:t>E</a:t>
            </a:r>
            <a:r>
              <a:rPr dirty="0" sz="3200" spc="-55">
                <a:latin typeface="Times New Roman"/>
                <a:cs typeface="Times New Roman"/>
              </a:rPr>
              <a:t>›</a:t>
            </a:r>
            <a:r>
              <a:rPr dirty="0" sz="3200" spc="-215">
                <a:latin typeface="Times New Roman"/>
                <a:cs typeface="Times New Roman"/>
              </a:rPr>
              <a:t> </a:t>
            </a:r>
            <a:r>
              <a:rPr dirty="0" sz="3200" spc="-555">
                <a:latin typeface="Times New Roman"/>
                <a:cs typeface="Times New Roman"/>
              </a:rPr>
              <a:t>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30">
                <a:latin typeface="Times New Roman"/>
                <a:cs typeface="Times New Roman"/>
              </a:rPr>
              <a:t>rı»d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20803" y="7802895"/>
            <a:ext cx="1348105" cy="4108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981710" algn="l"/>
              </a:tabLst>
            </a:pPr>
            <a:r>
              <a:rPr dirty="0" sz="2500" spc="-200">
                <a:latin typeface="Times New Roman"/>
                <a:cs typeface="Times New Roman"/>
              </a:rPr>
              <a:t>by' </a:t>
            </a:r>
            <a:r>
              <a:rPr dirty="0" sz="2500" spc="-140">
                <a:latin typeface="Times New Roman"/>
                <a:cs typeface="Times New Roman"/>
              </a:rPr>
              <a:t> </a:t>
            </a:r>
            <a:r>
              <a:rPr dirty="0" sz="2500" spc="-25">
                <a:latin typeface="Times New Roman"/>
                <a:cs typeface="Times New Roman"/>
              </a:rPr>
              <a:t>the	</a:t>
            </a:r>
            <a:r>
              <a:rPr dirty="0" sz="2500" spc="-100">
                <a:latin typeface="Times New Roman"/>
                <a:cs typeface="Times New Roman"/>
              </a:rPr>
              <a:t>2</a:t>
            </a:r>
            <a:r>
              <a:rPr dirty="0" sz="2500" spc="-375">
                <a:latin typeface="Times New Roman"/>
                <a:cs typeface="Times New Roman"/>
              </a:rPr>
              <a:t> </a:t>
            </a:r>
            <a:r>
              <a:rPr dirty="0" sz="2500" spc="-90">
                <a:latin typeface="Times New Roman"/>
                <a:cs typeface="Times New Roman"/>
              </a:rPr>
              <a:t>"'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86733" y="7621858"/>
            <a:ext cx="4393565" cy="1687195"/>
          </a:xfrm>
          <a:prstGeom prst="rect">
            <a:avLst/>
          </a:prstGeom>
        </p:spPr>
        <p:txBody>
          <a:bodyPr wrap="square" lIns="0" tIns="197485" rIns="0" bIns="0" rtlCol="0" vert="horz">
            <a:spAutoFit/>
          </a:bodyPr>
          <a:lstStyle/>
          <a:p>
            <a:pPr marL="200025">
              <a:lnSpc>
                <a:spcPct val="100000"/>
              </a:lnSpc>
              <a:spcBef>
                <a:spcPts val="1555"/>
              </a:spcBef>
              <a:tabLst>
                <a:tab pos="1955800" algn="l"/>
              </a:tabLst>
            </a:pPr>
            <a:r>
              <a:rPr dirty="0" sz="2500" spc="-50">
                <a:latin typeface="Times New Roman"/>
                <a:cs typeface="Times New Roman"/>
              </a:rPr>
              <a:t>fundaısıental	</a:t>
            </a:r>
            <a:r>
              <a:rPr dirty="0" sz="2500" spc="-25">
                <a:latin typeface="Times New Roman"/>
                <a:cs typeface="Times New Roman"/>
              </a:rPr>
              <a:t>lheoıeln </a:t>
            </a:r>
            <a:r>
              <a:rPr dirty="0" sz="2500" spc="-10">
                <a:latin typeface="Times New Roman"/>
                <a:cs typeface="Times New Roman"/>
              </a:rPr>
              <a:t>of</a:t>
            </a:r>
            <a:r>
              <a:rPr dirty="0" sz="2500" spc="-229">
                <a:latin typeface="Times New Roman"/>
                <a:cs typeface="Times New Roman"/>
              </a:rPr>
              <a:t> </a:t>
            </a:r>
            <a:r>
              <a:rPr dirty="0" sz="2500" spc="-25">
                <a:latin typeface="Times New Roman"/>
                <a:cs typeface="Times New Roman"/>
              </a:rPr>
              <a:t>intcgral</a:t>
            </a:r>
            <a:endParaRPr sz="2500">
              <a:latin typeface="Times New Roman"/>
              <a:cs typeface="Times New Roman"/>
            </a:endParaRPr>
          </a:p>
          <a:p>
            <a:pPr marL="1304925">
              <a:lnSpc>
                <a:spcPct val="100000"/>
              </a:lnSpc>
              <a:spcBef>
                <a:spcPts val="1480"/>
              </a:spcBef>
            </a:pPr>
            <a:r>
              <a:rPr dirty="0" sz="2550" spc="-195" i="1">
                <a:latin typeface="Times New Roman"/>
                <a:cs typeface="Times New Roman"/>
              </a:rPr>
              <a:t>d</a:t>
            </a: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  <a:tabLst>
                <a:tab pos="1020444" algn="l"/>
                <a:tab pos="2565400" algn="l"/>
                <a:tab pos="2805430" algn="l"/>
              </a:tabLst>
            </a:pPr>
            <a:r>
              <a:rPr dirty="0" sz="3050" spc="-85" i="1">
                <a:latin typeface="Times New Roman"/>
                <a:cs typeface="Times New Roman"/>
              </a:rPr>
              <a:t>dx	</a:t>
            </a:r>
            <a:r>
              <a:rPr dirty="0" sz="3050" spc="-50">
                <a:latin typeface="Times New Roman"/>
                <a:cs typeface="Times New Roman"/>
              </a:rPr>
              <a:t>ı</a:t>
            </a:r>
            <a:r>
              <a:rPr dirty="0" sz="3050" spc="100">
                <a:latin typeface="Times New Roman"/>
                <a:cs typeface="Times New Roman"/>
              </a:rPr>
              <a:t> </a:t>
            </a:r>
            <a:r>
              <a:rPr dirty="0" sz="3050" spc="-165" i="1">
                <a:latin typeface="Times New Roman"/>
                <a:cs typeface="Times New Roman"/>
              </a:rPr>
              <a:t>+</a:t>
            </a:r>
            <a:r>
              <a:rPr dirty="0" sz="3050" spc="-290" i="1">
                <a:latin typeface="Times New Roman"/>
                <a:cs typeface="Times New Roman"/>
              </a:rPr>
              <a:t> </a:t>
            </a:r>
            <a:r>
              <a:rPr dirty="0" sz="3050" spc="-335" i="1">
                <a:latin typeface="Times New Roman"/>
                <a:cs typeface="Times New Roman"/>
              </a:rPr>
              <a:t>•€t'	</a:t>
            </a:r>
            <a:r>
              <a:rPr dirty="0" sz="3050" spc="-400">
                <a:latin typeface="Times New Roman"/>
                <a:cs typeface="Times New Roman"/>
              </a:rPr>
              <a:t>ı	</a:t>
            </a:r>
            <a:r>
              <a:rPr dirty="0" sz="3050" spc="-70">
                <a:latin typeface="Times New Roman"/>
                <a:cs typeface="Times New Roman"/>
              </a:rPr>
              <a:t>+</a:t>
            </a:r>
            <a:r>
              <a:rPr dirty="0" sz="3050" spc="-200">
                <a:latin typeface="Times New Roman"/>
                <a:cs typeface="Times New Roman"/>
              </a:rPr>
              <a:t> </a:t>
            </a:r>
            <a:r>
              <a:rPr dirty="0" sz="3050" spc="30">
                <a:latin typeface="Times New Roman"/>
                <a:cs typeface="Times New Roman"/>
              </a:rPr>
              <a:t>,/F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64030" y="9986995"/>
            <a:ext cx="139763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1122045" algn="l"/>
              </a:tabLst>
            </a:pPr>
            <a:r>
              <a:rPr dirty="0" sz="2550" spc="170" i="1">
                <a:latin typeface="Cambria"/>
                <a:cs typeface="Cambria"/>
              </a:rPr>
              <a:t>F(x)</a:t>
            </a:r>
            <a:r>
              <a:rPr dirty="0" sz="2550" spc="270" i="1">
                <a:latin typeface="Cambria"/>
                <a:cs typeface="Cambria"/>
              </a:rPr>
              <a:t> </a:t>
            </a:r>
            <a:r>
              <a:rPr dirty="0" sz="2550" spc="215" i="1">
                <a:latin typeface="Cambria"/>
                <a:cs typeface="Cambria"/>
              </a:rPr>
              <a:t>=	</a:t>
            </a:r>
            <a:r>
              <a:rPr dirty="0" baseline="1089" sz="3825" spc="-52">
                <a:latin typeface="Cambria"/>
                <a:cs typeface="Cambria"/>
              </a:rPr>
              <a:t>J</a:t>
            </a:r>
            <a:r>
              <a:rPr dirty="0" baseline="-30158" sz="2625" spc="-52">
                <a:latin typeface="Cambria"/>
                <a:cs typeface="Cambria"/>
              </a:rPr>
              <a:t>O</a:t>
            </a:r>
            <a:endParaRPr baseline="-30158" sz="2625">
              <a:latin typeface="Cambria"/>
              <a:cs typeface="Cambr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54457" y="12057661"/>
            <a:ext cx="78740" cy="4254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00" spc="-114">
                <a:latin typeface="Cambria"/>
                <a:cs typeface="Cambria"/>
              </a:rPr>
              <a:t>.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80800" y="12174246"/>
            <a:ext cx="345440" cy="7677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850" spc="-560">
                <a:latin typeface="Times New Roman"/>
                <a:cs typeface="Times New Roman"/>
              </a:rPr>
              <a:t>.3</a:t>
            </a:r>
            <a:endParaRPr sz="48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64576" y="13252118"/>
            <a:ext cx="917575" cy="2800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411480" algn="l"/>
              </a:tabLst>
            </a:pPr>
            <a:r>
              <a:rPr dirty="0" sz="1650" spc="-229">
                <a:latin typeface="Cambria"/>
                <a:cs typeface="Cambria"/>
              </a:rPr>
              <a:t>(&gt;*	</a:t>
            </a:r>
            <a:r>
              <a:rPr dirty="0" sz="1650" spc="-160">
                <a:latin typeface="Cambria"/>
                <a:cs typeface="Cambria"/>
              </a:rPr>
              <a:t>-F </a:t>
            </a:r>
            <a:r>
              <a:rPr dirty="0" baseline="-6734" sz="2475" spc="-262">
                <a:latin typeface="Cambria"/>
                <a:cs typeface="Cambria"/>
              </a:rPr>
              <a:t>3)</a:t>
            </a:r>
            <a:r>
              <a:rPr dirty="0" baseline="-6734" sz="2475" spc="-157">
                <a:latin typeface="Cambria"/>
                <a:cs typeface="Cambria"/>
              </a:rPr>
              <a:t> </a:t>
            </a:r>
            <a:r>
              <a:rPr dirty="0" baseline="17777" sz="1875" spc="-217">
                <a:latin typeface="Cambria"/>
                <a:cs typeface="Cambria"/>
              </a:rPr>
              <a:t>2</a:t>
            </a:r>
            <a:endParaRPr baseline="17777" sz="1875">
              <a:latin typeface="Cambria"/>
              <a:cs typeface="Cambr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62355" y="13954884"/>
            <a:ext cx="1671955" cy="1018540"/>
          </a:xfrm>
          <a:prstGeom prst="rect">
            <a:avLst/>
          </a:prstGeom>
        </p:spPr>
        <p:txBody>
          <a:bodyPr wrap="square" lIns="0" tIns="116840" rIns="0" bIns="0" rtlCol="0" vert="horz">
            <a:spAutoFit/>
          </a:bodyPr>
          <a:lstStyle/>
          <a:p>
            <a:pPr marL="133350">
              <a:lnSpc>
                <a:spcPct val="100000"/>
              </a:lnSpc>
              <a:spcBef>
                <a:spcPts val="920"/>
              </a:spcBef>
            </a:pPr>
            <a:r>
              <a:rPr dirty="0" sz="2600" spc="-10">
                <a:latin typeface="Times New Roman"/>
                <a:cs typeface="Times New Roman"/>
              </a:rPr>
              <a:t>Note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  <a:tabLst>
                <a:tab pos="441325" algn="l"/>
                <a:tab pos="830580" algn="l"/>
              </a:tabLst>
            </a:pPr>
            <a:r>
              <a:rPr dirty="0" sz="2550" spc="50">
                <a:latin typeface="Times New Roman"/>
                <a:cs typeface="Times New Roman"/>
              </a:rPr>
              <a:t>1-	</a:t>
            </a:r>
            <a:r>
              <a:rPr dirty="0" sz="2550" spc="-40">
                <a:latin typeface="Times New Roman"/>
                <a:cs typeface="Times New Roman"/>
              </a:rPr>
              <a:t>¡ç	</a:t>
            </a:r>
            <a:r>
              <a:rPr dirty="0" sz="2550" spc="-25">
                <a:latin typeface="Times New Roman"/>
                <a:cs typeface="Times New Roman"/>
              </a:rPr>
              <a:t>F(x)</a:t>
            </a:r>
            <a:r>
              <a:rPr dirty="0" sz="2550" spc="-15">
                <a:latin typeface="Times New Roman"/>
                <a:cs typeface="Times New Roman"/>
              </a:rPr>
              <a:t> </a:t>
            </a:r>
            <a:r>
              <a:rPr dirty="0" sz="2550" spc="70">
                <a:latin typeface="Times New Roman"/>
                <a:cs typeface="Times New Roman"/>
              </a:rPr>
              <a:t>=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36971" y="14554919"/>
            <a:ext cx="148145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95" i="1">
                <a:latin typeface="Times New Roman"/>
                <a:cs typeface="Times New Roman"/>
              </a:rPr>
              <a:t>f*p"'f(t)</a:t>
            </a:r>
            <a:r>
              <a:rPr dirty="0" sz="2550" spc="-325" i="1">
                <a:latin typeface="Times New Roman"/>
                <a:cs typeface="Times New Roman"/>
              </a:rPr>
              <a:t> </a:t>
            </a:r>
            <a:r>
              <a:rPr dirty="0" sz="2550" spc="110" i="1">
                <a:latin typeface="Times New Roman"/>
                <a:cs typeface="Times New Roman"/>
              </a:rPr>
              <a:t>dt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082038" y="14554919"/>
            <a:ext cx="361569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853564" algn="l"/>
                <a:tab pos="2062480" algn="l"/>
              </a:tabLst>
            </a:pPr>
            <a:r>
              <a:rPr dirty="0" sz="2550" spc="170" i="1">
                <a:latin typeface="Times New Roman"/>
                <a:cs typeface="Times New Roman"/>
              </a:rPr>
              <a:t>then</a:t>
            </a:r>
            <a:r>
              <a:rPr dirty="0" sz="2550" spc="135" i="1">
                <a:latin typeface="Times New Roman"/>
                <a:cs typeface="Times New Roman"/>
              </a:rPr>
              <a:t> </a:t>
            </a:r>
            <a:r>
              <a:rPr dirty="0" sz="2550" spc="-45" i="1">
                <a:latin typeface="Times New Roman"/>
                <a:cs typeface="Times New Roman"/>
              </a:rPr>
              <a:t>F’(x)</a:t>
            </a:r>
            <a:r>
              <a:rPr dirty="0" sz="2550" spc="355" i="1">
                <a:latin typeface="Times New Roman"/>
                <a:cs typeface="Times New Roman"/>
              </a:rPr>
              <a:t> </a:t>
            </a:r>
            <a:r>
              <a:rPr dirty="0" sz="2550" spc="-1560" i="1">
                <a:latin typeface="Times New Roman"/>
                <a:cs typeface="Times New Roman"/>
              </a:rPr>
              <a:t>——	</a:t>
            </a:r>
            <a:r>
              <a:rPr dirty="0" sz="2550" spc="-100" i="1">
                <a:latin typeface="Times New Roman"/>
                <a:cs typeface="Times New Roman"/>
              </a:rPr>
              <a:t>f	</a:t>
            </a:r>
            <a:r>
              <a:rPr dirty="0" sz="2550" spc="135">
                <a:latin typeface="Times New Roman"/>
                <a:cs typeface="Times New Roman"/>
              </a:rPr>
              <a:t>(p(x))ğ</a:t>
            </a:r>
            <a:r>
              <a:rPr dirty="0" sz="2550" spc="105">
                <a:latin typeface="Times New Roman"/>
                <a:cs typeface="Times New Roman"/>
              </a:rPr>
              <a:t> </a:t>
            </a:r>
            <a:r>
              <a:rPr dirty="0" sz="2550" spc="50">
                <a:latin typeface="Times New Roman"/>
                <a:cs typeface="Times New Roman"/>
              </a:rPr>
              <a:t>(x)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79494" y="16769075"/>
            <a:ext cx="518795" cy="3530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150" spc="-200">
                <a:latin typeface="Cambria"/>
                <a:cs typeface="Cambria"/>
              </a:rPr>
              <a:t>EK</a:t>
            </a:r>
            <a:r>
              <a:rPr dirty="0" sz="2150" spc="55">
                <a:latin typeface="Cambria"/>
                <a:cs typeface="Cambria"/>
              </a:rPr>
              <a:t> </a:t>
            </a:r>
            <a:r>
              <a:rPr dirty="0" sz="2150" spc="15">
                <a:latin typeface="Cambria"/>
                <a:cs typeface="Cambria"/>
              </a:rPr>
              <a:t>/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36515" y="7075506"/>
            <a:ext cx="313055" cy="75882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585"/>
              </a:spcBef>
            </a:pPr>
            <a:r>
              <a:rPr dirty="0" u="heavy" sz="2000" spc="20">
                <a:uFill>
                  <a:solidFill>
                    <a:srgbClr val="1C181C"/>
                  </a:solidFill>
                </a:uFill>
                <a:latin typeface="Consolas"/>
                <a:cs typeface="Consolas"/>
              </a:rPr>
              <a:t>d</a:t>
            </a:r>
            <a:endParaRPr sz="20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2000" spc="-75" i="1">
                <a:latin typeface="Courier New"/>
                <a:cs typeface="Courier New"/>
              </a:rPr>
              <a:t>dz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969696" y="7136587"/>
            <a:ext cx="71183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8500" algn="l"/>
              </a:tabLst>
            </a:pPr>
            <a:r>
              <a:rPr dirty="0" u="heavy" sz="2000">
                <a:uFill>
                  <a:solidFill>
                    <a:srgbClr val="1C181C"/>
                  </a:solidFill>
                </a:uFill>
                <a:latin typeface="Consolas"/>
                <a:cs typeface="Consolas"/>
              </a:rPr>
              <a:t> </a:t>
            </a:r>
            <a:r>
              <a:rPr dirty="0" u="heavy" sz="2000">
                <a:uFill>
                  <a:solidFill>
                    <a:srgbClr val="1C181C"/>
                  </a:solidFill>
                </a:uFill>
                <a:latin typeface="Consolas"/>
                <a:cs typeface="Consolas"/>
              </a:rPr>
              <a:t>	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03227" y="9857492"/>
            <a:ext cx="4931410" cy="959485"/>
          </a:xfrm>
          <a:prstGeom prst="rect">
            <a:avLst/>
          </a:prstGeom>
        </p:spPr>
        <p:txBody>
          <a:bodyPr wrap="square" lIns="0" tIns="1543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15"/>
              </a:spcBef>
              <a:tabLst>
                <a:tab pos="1407795" algn="l"/>
                <a:tab pos="2515235" algn="l"/>
                <a:tab pos="3133090" algn="l"/>
                <a:tab pos="3798570" algn="l"/>
                <a:tab pos="4703445" algn="l"/>
              </a:tabLst>
            </a:pPr>
            <a:r>
              <a:rPr dirty="0" baseline="1089" sz="3825" spc="60">
                <a:latin typeface="Cambria"/>
                <a:cs typeface="Cambria"/>
              </a:rPr>
              <a:t>Ex:</a:t>
            </a:r>
            <a:r>
              <a:rPr dirty="0" baseline="1089" sz="3825" spc="592">
                <a:latin typeface="Cambria"/>
                <a:cs typeface="Cambria"/>
              </a:rPr>
              <a:t> </a:t>
            </a:r>
            <a:r>
              <a:rPr dirty="0" sz="2550" spc="5">
                <a:latin typeface="Cambria"/>
                <a:cs typeface="Cambria"/>
              </a:rPr>
              <a:t>F</a:t>
            </a:r>
            <a:r>
              <a:rPr dirty="0" baseline="2178" sz="3825" spc="7">
                <a:latin typeface="Cambria"/>
                <a:cs typeface="Cambria"/>
              </a:rPr>
              <a:t>ind	</a:t>
            </a:r>
            <a:r>
              <a:rPr dirty="0" baseline="1089" sz="3825" spc="-67">
                <a:latin typeface="Cambria"/>
                <a:cs typeface="Cambria"/>
              </a:rPr>
              <a:t>F(fi)</a:t>
            </a:r>
            <a:r>
              <a:rPr dirty="0" baseline="1089" sz="3825" spc="179">
                <a:latin typeface="Cambria"/>
                <a:cs typeface="Cambria"/>
              </a:rPr>
              <a:t> </a:t>
            </a:r>
            <a:r>
              <a:rPr dirty="0" baseline="1089" sz="3825" spc="67">
                <a:latin typeface="Cambria"/>
                <a:cs typeface="Cambria"/>
              </a:rPr>
              <a:t>,</a:t>
            </a:r>
            <a:r>
              <a:rPr dirty="0" baseline="1089" sz="3825" spc="232">
                <a:latin typeface="Cambria"/>
                <a:cs typeface="Cambria"/>
              </a:rPr>
              <a:t> </a:t>
            </a:r>
            <a:r>
              <a:rPr dirty="0" baseline="1089" sz="3825" spc="104" i="1">
                <a:latin typeface="Cambria"/>
                <a:cs typeface="Cambria"/>
              </a:rPr>
              <a:t>Î	</a:t>
            </a:r>
            <a:r>
              <a:rPr dirty="0" baseline="1089" sz="3825" spc="142">
                <a:latin typeface="Cambria"/>
                <a:cs typeface="Cambria"/>
              </a:rPr>
              <a:t>(o)	</a:t>
            </a:r>
            <a:r>
              <a:rPr dirty="0" baseline="1089" sz="3825" spc="-112">
                <a:latin typeface="Cambria"/>
                <a:cs typeface="Cambria"/>
              </a:rPr>
              <a:t>and	</a:t>
            </a:r>
            <a:r>
              <a:rPr dirty="0" baseline="1089" sz="3825" spc="60">
                <a:latin typeface="Cambria"/>
                <a:cs typeface="Cambria"/>
              </a:rPr>
              <a:t>F”(o)	</a:t>
            </a:r>
            <a:r>
              <a:rPr dirty="0" baseline="1089" sz="3825">
                <a:latin typeface="Cambria"/>
                <a:cs typeface="Cambria"/>
              </a:rPr>
              <a:t>if</a:t>
            </a:r>
            <a:endParaRPr baseline="1089" sz="3825">
              <a:latin typeface="Cambria"/>
              <a:cs typeface="Cambria"/>
            </a:endParaRPr>
          </a:p>
          <a:p>
            <a:pPr algn="ctr" marR="125730">
              <a:lnSpc>
                <a:spcPct val="100000"/>
              </a:lnSpc>
              <a:spcBef>
                <a:spcPts val="835"/>
              </a:spcBef>
              <a:tabLst>
                <a:tab pos="698500" algn="l"/>
              </a:tabLst>
            </a:pPr>
            <a:r>
              <a:rPr dirty="0" baseline="1501" sz="2775" spc="37">
                <a:latin typeface="Cambria"/>
                <a:cs typeface="Cambria"/>
              </a:rPr>
              <a:t>0</a:t>
            </a:r>
            <a:r>
              <a:rPr dirty="0" sz="1850" spc="50">
                <a:latin typeface="Cambria"/>
                <a:cs typeface="Cambria"/>
              </a:rPr>
              <a:t> </a:t>
            </a:r>
            <a:r>
              <a:rPr dirty="0" u="sng" sz="1950" spc="-185" i="1">
                <a:uFill>
                  <a:solidFill>
                    <a:srgbClr val="0F0C0F"/>
                  </a:solidFill>
                </a:uFill>
                <a:latin typeface="Cambria"/>
                <a:cs typeface="Cambria"/>
              </a:rPr>
              <a:t>COS	</a:t>
            </a:r>
            <a:r>
              <a:rPr dirty="0" baseline="-42735" sz="2925" spc="-225" i="1">
                <a:latin typeface="Cambria"/>
                <a:cs typeface="Cambria"/>
              </a:rPr>
              <a:t>dt</a:t>
            </a:r>
            <a:endParaRPr baseline="-42735" sz="2925">
              <a:latin typeface="Cambria"/>
              <a:cs typeface="Cambr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017316" y="11149215"/>
            <a:ext cx="6224905" cy="4108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59454" algn="l"/>
              </a:tabLst>
            </a:pPr>
            <a:r>
              <a:rPr dirty="0" sz="2500" spc="-5">
                <a:latin typeface="Calibri"/>
                <a:cs typeface="Calibri"/>
              </a:rPr>
              <a:t>by </a:t>
            </a:r>
            <a:r>
              <a:rPr dirty="0" sz="2500" spc="-25">
                <a:latin typeface="Calibri"/>
                <a:cs typeface="Calibri"/>
              </a:rPr>
              <a:t>the</a:t>
            </a:r>
            <a:r>
              <a:rPr dirty="0" sz="2500" spc="140">
                <a:latin typeface="Calibri"/>
                <a:cs typeface="Calibri"/>
              </a:rPr>
              <a:t> </a:t>
            </a:r>
            <a:r>
              <a:rPr dirty="0" sz="2500" spc="5">
                <a:latin typeface="Calibri"/>
                <a:cs typeface="Calibri"/>
              </a:rPr>
              <a:t>second</a:t>
            </a:r>
            <a:r>
              <a:rPr dirty="0" sz="2500" spc="2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funr	</a:t>
            </a:r>
            <a:r>
              <a:rPr dirty="0" sz="2500" spc="-170">
                <a:latin typeface="Calibri"/>
                <a:cs typeface="Calibri"/>
              </a:rPr>
              <a:t>tat </a:t>
            </a:r>
            <a:r>
              <a:rPr dirty="0" sz="2500" spc="-20">
                <a:latin typeface="Calibri"/>
                <a:cs typeface="Calibri"/>
              </a:rPr>
              <a:t>theorem </a:t>
            </a:r>
            <a:r>
              <a:rPr dirty="0" sz="2500" spc="5">
                <a:latin typeface="Calibri"/>
                <a:cs typeface="Calibri"/>
              </a:rPr>
              <a:t>of</a:t>
            </a:r>
            <a:r>
              <a:rPr dirty="0" sz="2500" spc="2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calculus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19360" y="16653701"/>
            <a:ext cx="266065" cy="576580"/>
          </a:xfrm>
          <a:prstGeom prst="rect">
            <a:avLst/>
          </a:prstGeom>
        </p:spPr>
        <p:txBody>
          <a:bodyPr wrap="square" lIns="0" tIns="59054" rIns="0" bIns="0" rtlCol="0" vert="horz">
            <a:spAutoFit/>
          </a:bodyPr>
          <a:lstStyle/>
          <a:p>
            <a:pPr marL="12700" marR="5080" indent="60960">
              <a:lnSpc>
                <a:spcPts val="1989"/>
              </a:lnSpc>
              <a:spcBef>
                <a:spcPts val="464"/>
              </a:spcBef>
            </a:pPr>
            <a:r>
              <a:rPr dirty="0" u="heavy" sz="1950" spc="-10">
                <a:uFill>
                  <a:solidFill>
                    <a:srgbClr val="080808"/>
                  </a:solidFill>
                </a:uFill>
                <a:latin typeface="Consolas"/>
                <a:cs typeface="Consolas"/>
              </a:rPr>
              <a:t>d </a:t>
            </a:r>
            <a:r>
              <a:rPr dirty="0" sz="1950" spc="-10">
                <a:latin typeface="Consolas"/>
                <a:cs typeface="Consolas"/>
              </a:rPr>
              <a:t> </a:t>
            </a:r>
            <a:r>
              <a:rPr dirty="0" sz="1950" spc="-135">
                <a:latin typeface="Consolas"/>
                <a:cs typeface="Consolas"/>
              </a:rPr>
              <a:t>dx</a:t>
            </a:r>
            <a:endParaRPr sz="1950">
              <a:latin typeface="Consolas"/>
              <a:cs typeface="Consola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086576" y="12017183"/>
            <a:ext cx="1056005" cy="7677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700" spc="-180" i="1">
                <a:latin typeface="Cambria"/>
                <a:cs typeface="Cambria"/>
              </a:rPr>
              <a:t>F </a:t>
            </a:r>
            <a:r>
              <a:rPr dirty="0" sz="4850" spc="-440">
                <a:latin typeface="Times New Roman"/>
                <a:cs typeface="Times New Roman"/>
              </a:rPr>
              <a:t>(</a:t>
            </a:r>
            <a:r>
              <a:rPr dirty="0" baseline="1089" sz="3825" spc="-660">
                <a:latin typeface="Cambria"/>
                <a:cs typeface="Cambria"/>
              </a:rPr>
              <a:t>0</a:t>
            </a:r>
            <a:r>
              <a:rPr dirty="0" sz="4850" spc="-440">
                <a:latin typeface="Times New Roman"/>
                <a:cs typeface="Times New Roman"/>
              </a:rPr>
              <a:t>)</a:t>
            </a:r>
            <a:r>
              <a:rPr dirty="0" sz="4850" spc="-160">
                <a:latin typeface="Times New Roman"/>
                <a:cs typeface="Times New Roman"/>
              </a:rPr>
              <a:t> </a:t>
            </a:r>
            <a:r>
              <a:rPr dirty="0" sz="4850" spc="-3295">
                <a:latin typeface="Times New Roman"/>
                <a:cs typeface="Times New Roman"/>
              </a:rPr>
              <a:t>—</a:t>
            </a:r>
            <a:endParaRPr sz="48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34735" y="12254476"/>
            <a:ext cx="408940" cy="236854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heavy" sz="1350" i="1">
                <a:uFill>
                  <a:solidFill>
                    <a:srgbClr val="0F0F0F"/>
                  </a:solidFill>
                </a:uFill>
                <a:latin typeface="Cambria"/>
                <a:cs typeface="Cambria"/>
              </a:rPr>
              <a:t>COS</a:t>
            </a:r>
            <a:r>
              <a:rPr dirty="0" u="heavy" sz="1350" spc="-100" i="1">
                <a:uFill>
                  <a:solidFill>
                    <a:srgbClr val="0F0F0F"/>
                  </a:solidFill>
                </a:uFill>
                <a:latin typeface="Cambria"/>
                <a:cs typeface="Cambria"/>
              </a:rPr>
              <a:t> 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20064" y="12183457"/>
            <a:ext cx="368935" cy="3168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1900" spc="-150">
                <a:uFill>
                  <a:solidFill>
                    <a:srgbClr val="0F0F0F"/>
                  </a:solidFill>
                </a:uFill>
                <a:latin typeface="Consolas"/>
                <a:cs typeface="Consolas"/>
              </a:rPr>
              <a:t>(0</a:t>
            </a:r>
            <a:r>
              <a:rPr dirty="0" u="heavy" sz="1900" spc="-145">
                <a:uFill>
                  <a:solidFill>
                    <a:srgbClr val="0F0F0F"/>
                  </a:solidFill>
                </a:uFill>
                <a:latin typeface="Consolas"/>
                <a:cs typeface="Consolas"/>
              </a:rPr>
              <a:t>)</a:t>
            </a:r>
            <a:endParaRPr sz="1900">
              <a:latin typeface="Consolas"/>
              <a:cs typeface="Consola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254445" y="16900931"/>
            <a:ext cx="533400" cy="3676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250" spc="-25">
                <a:latin typeface="Courier New"/>
                <a:cs typeface="Courier New"/>
              </a:rPr>
              <a:t>ı+M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851317" y="16664851"/>
            <a:ext cx="317500" cy="4254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00" spc="15" i="1">
                <a:latin typeface="Cambria"/>
                <a:cs typeface="Cambria"/>
              </a:rPr>
              <a:t>dt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450021" y="12541213"/>
            <a:ext cx="154305" cy="3168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00" spc="-40">
                <a:latin typeface="Cambria"/>
                <a:cs typeface="Cambria"/>
              </a:rPr>
              <a:t>3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808144" y="16500031"/>
            <a:ext cx="1127760" cy="7150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3180" marR="30480" indent="-5715">
              <a:lnSpc>
                <a:spcPct val="122200"/>
              </a:lnSpc>
              <a:spcBef>
                <a:spcPts val="95"/>
              </a:spcBef>
              <a:tabLst>
                <a:tab pos="514350" algn="l"/>
                <a:tab pos="1080770" algn="l"/>
              </a:tabLst>
            </a:pPr>
            <a:r>
              <a:rPr dirty="0" u="heavy" sz="1850">
                <a:uFill>
                  <a:solidFill>
                    <a:srgbClr val="080808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1850">
                <a:uFill>
                  <a:solidFill>
                    <a:srgbClr val="080808"/>
                  </a:solidFill>
                </a:uFill>
                <a:latin typeface="Cambria"/>
                <a:cs typeface="Cambria"/>
              </a:rPr>
              <a:t>		</a:t>
            </a:r>
            <a:r>
              <a:rPr dirty="0" u="heavy" sz="1850" spc="-980">
                <a:uFill>
                  <a:solidFill>
                    <a:srgbClr val="080808"/>
                  </a:solidFill>
                </a:uFill>
                <a:latin typeface="Cambria"/>
                <a:cs typeface="Cambria"/>
              </a:rPr>
              <a:t>1 </a:t>
            </a:r>
            <a:r>
              <a:rPr dirty="0" u="heavy" sz="1850">
                <a:uFill>
                  <a:solidFill>
                    <a:srgbClr val="080808"/>
                  </a:solidFill>
                </a:uFill>
                <a:latin typeface="Cambria"/>
                <a:cs typeface="Cambria"/>
              </a:rPr>
              <a:t>	</a:t>
            </a:r>
            <a:r>
              <a:rPr dirty="0" sz="1850">
                <a:latin typeface="Cambria"/>
                <a:cs typeface="Cambria"/>
              </a:rPr>
              <a:t> </a:t>
            </a:r>
            <a:r>
              <a:rPr dirty="0" sz="1850" spc="25">
                <a:latin typeface="Cambria"/>
                <a:cs typeface="Cambria"/>
              </a:rPr>
              <a:t>1+(sin</a:t>
            </a:r>
            <a:r>
              <a:rPr dirty="0" sz="1850" spc="-55">
                <a:latin typeface="Cambria"/>
                <a:cs typeface="Cambria"/>
              </a:rPr>
              <a:t> </a:t>
            </a:r>
            <a:r>
              <a:rPr dirty="0" baseline="-4504" sz="2775" spc="97">
                <a:latin typeface="Cambria"/>
                <a:cs typeface="Cambria"/>
              </a:rPr>
              <a:t>x)</a:t>
            </a:r>
            <a:r>
              <a:rPr dirty="0" baseline="17094" sz="1950" spc="97">
                <a:latin typeface="Cambria"/>
                <a:cs typeface="Cambria"/>
              </a:rPr>
              <a:t>2</a:t>
            </a:r>
            <a:endParaRPr baseline="17094" sz="1950">
              <a:latin typeface="Cambria"/>
              <a:cs typeface="Cambr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631369" y="17694730"/>
            <a:ext cx="387350" cy="4622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50" spc="-160">
                <a:latin typeface="Cambria"/>
                <a:cs typeface="Cambria"/>
              </a:rPr>
              <a:t>42</a:t>
            </a:r>
            <a:endParaRPr sz="2850">
              <a:latin typeface="Cambria"/>
              <a:cs typeface="Cambr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465931" y="13233939"/>
            <a:ext cx="74422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0">
                <a:latin typeface="Cambria"/>
                <a:cs typeface="Cambria"/>
              </a:rPr>
              <a:t>(0-1-3)</a:t>
            </a:r>
            <a:r>
              <a:rPr dirty="0" sz="1800" spc="-25">
                <a:latin typeface="Cambria"/>
                <a:cs typeface="Cambria"/>
              </a:rPr>
              <a:t>'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705250" y="13233939"/>
            <a:ext cx="15430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15">
                <a:latin typeface="Cambria"/>
                <a:cs typeface="Cambria"/>
              </a:rPr>
              <a:t>9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444158" y="16650065"/>
            <a:ext cx="1278255" cy="4330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650" spc="-30">
                <a:latin typeface="Cambria"/>
                <a:cs typeface="Cambria"/>
              </a:rPr>
              <a:t>(cos </a:t>
            </a:r>
            <a:r>
              <a:rPr dirty="0" sz="2650" spc="110">
                <a:latin typeface="Cambria"/>
                <a:cs typeface="Cambria"/>
              </a:rPr>
              <a:t>x)</a:t>
            </a:r>
            <a:r>
              <a:rPr dirty="0" sz="2650" spc="-120">
                <a:latin typeface="Cambria"/>
                <a:cs typeface="Cambria"/>
              </a:rPr>
              <a:t> </a:t>
            </a:r>
            <a:r>
              <a:rPr dirty="0" sz="2650" spc="145">
                <a:latin typeface="Cambria"/>
                <a:cs typeface="Cambria"/>
              </a:rPr>
              <a:t>=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034477" y="9744613"/>
            <a:ext cx="941705" cy="4476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heavy" sz="1450" spc="85">
                <a:uFill>
                  <a:solidFill>
                    <a:srgbClr val="131318"/>
                  </a:solidFill>
                </a:uFill>
                <a:latin typeface="Cambria"/>
                <a:cs typeface="Cambria"/>
              </a:rPr>
              <a:t>COS </a:t>
            </a:r>
            <a:r>
              <a:rPr dirty="0" u="heavy" sz="1450" spc="55" i="1">
                <a:uFill>
                  <a:solidFill>
                    <a:srgbClr val="131318"/>
                  </a:solidFill>
                </a:uFill>
                <a:latin typeface="Cambria"/>
                <a:cs typeface="Cambria"/>
              </a:rPr>
              <a:t>t</a:t>
            </a:r>
            <a:r>
              <a:rPr dirty="0" sz="1450" spc="65" i="1">
                <a:latin typeface="Cambria"/>
                <a:cs typeface="Cambria"/>
              </a:rPr>
              <a:t> </a:t>
            </a:r>
            <a:r>
              <a:rPr dirty="0" baseline="-30303" sz="4125" spc="-75" i="1">
                <a:latin typeface="Cambria"/>
                <a:cs typeface="Cambria"/>
              </a:rPr>
              <a:t>dt</a:t>
            </a:r>
            <a:endParaRPr baseline="-30303" sz="4125">
              <a:latin typeface="Cambria"/>
              <a:cs typeface="Cambr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245805" y="12938233"/>
            <a:ext cx="3277870" cy="4476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1235075" algn="l"/>
                <a:tab pos="2484755" algn="l"/>
                <a:tab pos="3028315" algn="l"/>
              </a:tabLst>
            </a:pPr>
            <a:r>
              <a:rPr dirty="0" sz="2600" spc="40" i="1">
                <a:latin typeface="Cambria"/>
                <a:cs typeface="Cambria"/>
              </a:rPr>
              <a:t>F"(0)</a:t>
            </a:r>
            <a:r>
              <a:rPr dirty="0" sz="2600" spc="330" i="1">
                <a:latin typeface="Cambria"/>
                <a:cs typeface="Cambria"/>
              </a:rPr>
              <a:t> </a:t>
            </a:r>
            <a:r>
              <a:rPr dirty="0" sz="2600" spc="50" i="1">
                <a:latin typeface="Cambria"/>
                <a:cs typeface="Cambria"/>
              </a:rPr>
              <a:t>=	</a:t>
            </a:r>
            <a:r>
              <a:rPr dirty="0" u="heavy" baseline="33119" sz="3900" spc="75" i="1">
                <a:uFill>
                  <a:solidFill>
                    <a:srgbClr val="0C0C0C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baseline="43055" sz="3000" spc="-52">
                <a:uFill>
                  <a:solidFill>
                    <a:srgbClr val="0C0C0C"/>
                  </a:solidFill>
                </a:uFill>
                <a:latin typeface="Consolas"/>
                <a:cs typeface="Consolas"/>
              </a:rPr>
              <a:t>O-O</a:t>
            </a:r>
            <a:r>
              <a:rPr dirty="0" baseline="43055" sz="3000" spc="-52">
                <a:latin typeface="Consolas"/>
                <a:cs typeface="Consolas"/>
              </a:rPr>
              <a:t>	</a:t>
            </a:r>
            <a:r>
              <a:rPr dirty="0" baseline="43055" sz="3000" spc="-315">
                <a:latin typeface="Consolas"/>
                <a:cs typeface="Consolas"/>
              </a:rPr>
              <a:t>O</a:t>
            </a:r>
            <a:r>
              <a:rPr dirty="0" baseline="43055" sz="3000" spc="-480">
                <a:latin typeface="Consolas"/>
                <a:cs typeface="Consolas"/>
              </a:rPr>
              <a:t> </a:t>
            </a:r>
            <a:r>
              <a:rPr dirty="0" sz="2750" spc="-55">
                <a:latin typeface="Cambria"/>
                <a:cs typeface="Cambria"/>
              </a:rPr>
              <a:t>=	</a:t>
            </a:r>
            <a:r>
              <a:rPr dirty="0" sz="2750" spc="40">
                <a:latin typeface="Cambria"/>
                <a:cs typeface="Cambria"/>
              </a:rPr>
              <a:t>0</a:t>
            </a:r>
            <a:endParaRPr sz="27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18" y="2998480"/>
            <a:ext cx="237974" cy="16448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42784" cy="2208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385720" y="19961314"/>
            <a:ext cx="152303" cy="475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80354" y="780556"/>
            <a:ext cx="12308049" cy="17876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65215" y="0"/>
            <a:ext cx="447392" cy="95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764454" y="19828048"/>
            <a:ext cx="247493" cy="2189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55665" y="15878463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 h="0">
                <a:moveTo>
                  <a:pt x="0" y="0"/>
                </a:moveTo>
                <a:lnTo>
                  <a:pt x="173245" y="0"/>
                </a:lnTo>
              </a:path>
            </a:pathLst>
          </a:custGeom>
          <a:ln w="3175">
            <a:solidFill>
              <a:srgbClr val="38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832293" y="15640804"/>
            <a:ext cx="391160" cy="0"/>
          </a:xfrm>
          <a:custGeom>
            <a:avLst/>
            <a:gdLst/>
            <a:ahLst/>
            <a:cxnLst/>
            <a:rect l="l" t="t" r="r" b="b"/>
            <a:pathLst>
              <a:path w="391159" h="0">
                <a:moveTo>
                  <a:pt x="0" y="0"/>
                </a:moveTo>
                <a:lnTo>
                  <a:pt x="390912" y="0"/>
                </a:lnTo>
              </a:path>
            </a:pathLst>
          </a:custGeom>
          <a:ln w="3175">
            <a:solidFill>
              <a:srgbClr val="38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555665" y="15887348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 h="0">
                <a:moveTo>
                  <a:pt x="0" y="0"/>
                </a:moveTo>
                <a:lnTo>
                  <a:pt x="184351" y="0"/>
                </a:lnTo>
              </a:path>
            </a:pathLst>
          </a:custGeom>
          <a:ln w="3175">
            <a:solidFill>
              <a:srgbClr val="38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100340" y="8101295"/>
            <a:ext cx="191135" cy="20320"/>
          </a:xfrm>
          <a:custGeom>
            <a:avLst/>
            <a:gdLst/>
            <a:ahLst/>
            <a:cxnLst/>
            <a:rect l="l" t="t" r="r" b="b"/>
            <a:pathLst>
              <a:path w="191134" h="20320">
                <a:moveTo>
                  <a:pt x="0" y="0"/>
                </a:moveTo>
                <a:lnTo>
                  <a:pt x="191014" y="0"/>
                </a:lnTo>
                <a:lnTo>
                  <a:pt x="191014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2B2B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537386" y="12470189"/>
            <a:ext cx="191135" cy="20320"/>
          </a:xfrm>
          <a:custGeom>
            <a:avLst/>
            <a:gdLst/>
            <a:ahLst/>
            <a:cxnLst/>
            <a:rect l="l" t="t" r="r" b="b"/>
            <a:pathLst>
              <a:path w="191134" h="20320">
                <a:moveTo>
                  <a:pt x="0" y="0"/>
                </a:moveTo>
                <a:lnTo>
                  <a:pt x="191014" y="0"/>
                </a:lnTo>
                <a:lnTo>
                  <a:pt x="191014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1F1F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852083" y="9368431"/>
            <a:ext cx="222250" cy="0"/>
          </a:xfrm>
          <a:custGeom>
            <a:avLst/>
            <a:gdLst/>
            <a:ahLst/>
            <a:cxnLst/>
            <a:rect l="l" t="t" r="r" b="b"/>
            <a:pathLst>
              <a:path w="222250" h="0">
                <a:moveTo>
                  <a:pt x="0" y="0"/>
                </a:moveTo>
                <a:lnTo>
                  <a:pt x="222109" y="0"/>
                </a:lnTo>
              </a:path>
            </a:pathLst>
          </a:custGeom>
          <a:ln w="3175">
            <a:solidFill>
              <a:srgbClr val="2B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538403" y="9339550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 h="0">
                <a:moveTo>
                  <a:pt x="0" y="0"/>
                </a:moveTo>
                <a:lnTo>
                  <a:pt x="182129" y="0"/>
                </a:lnTo>
              </a:path>
            </a:pathLst>
          </a:custGeom>
          <a:ln w="3175">
            <a:solidFill>
              <a:srgbClr val="2B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117093" y="12462416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 h="0">
                <a:moveTo>
                  <a:pt x="0" y="0"/>
                </a:moveTo>
                <a:lnTo>
                  <a:pt x="199898" y="0"/>
                </a:lnTo>
              </a:path>
            </a:pathLst>
          </a:custGeom>
          <a:ln w="19989">
            <a:solidFill>
              <a:srgbClr val="1F1F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880451" y="12519054"/>
            <a:ext cx="182245" cy="20320"/>
          </a:xfrm>
          <a:custGeom>
            <a:avLst/>
            <a:gdLst/>
            <a:ahLst/>
            <a:cxnLst/>
            <a:rect l="l" t="t" r="r" b="b"/>
            <a:pathLst>
              <a:path w="182245" h="20320">
                <a:moveTo>
                  <a:pt x="0" y="0"/>
                </a:moveTo>
                <a:lnTo>
                  <a:pt x="182129" y="0"/>
                </a:lnTo>
                <a:lnTo>
                  <a:pt x="182129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1F1F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117093" y="12519054"/>
            <a:ext cx="191135" cy="20320"/>
          </a:xfrm>
          <a:custGeom>
            <a:avLst/>
            <a:gdLst/>
            <a:ahLst/>
            <a:cxnLst/>
            <a:rect l="l" t="t" r="r" b="b"/>
            <a:pathLst>
              <a:path w="191134" h="20320">
                <a:moveTo>
                  <a:pt x="0" y="0"/>
                </a:moveTo>
                <a:lnTo>
                  <a:pt x="191014" y="0"/>
                </a:lnTo>
                <a:lnTo>
                  <a:pt x="191014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1F1F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117093" y="12527938"/>
            <a:ext cx="200025" cy="20320"/>
          </a:xfrm>
          <a:custGeom>
            <a:avLst/>
            <a:gdLst/>
            <a:ahLst/>
            <a:cxnLst/>
            <a:rect l="l" t="t" r="r" b="b"/>
            <a:pathLst>
              <a:path w="200025" h="20320">
                <a:moveTo>
                  <a:pt x="0" y="0"/>
                </a:moveTo>
                <a:lnTo>
                  <a:pt x="199898" y="0"/>
                </a:lnTo>
                <a:lnTo>
                  <a:pt x="199898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1F1F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880451" y="12499063"/>
            <a:ext cx="182245" cy="20320"/>
          </a:xfrm>
          <a:custGeom>
            <a:avLst/>
            <a:gdLst/>
            <a:ahLst/>
            <a:cxnLst/>
            <a:rect l="l" t="t" r="r" b="b"/>
            <a:pathLst>
              <a:path w="182245" h="20320">
                <a:moveTo>
                  <a:pt x="0" y="0"/>
                </a:moveTo>
                <a:lnTo>
                  <a:pt x="182129" y="0"/>
                </a:lnTo>
                <a:lnTo>
                  <a:pt x="182129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1F1F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537386" y="12490180"/>
            <a:ext cx="191135" cy="20320"/>
          </a:xfrm>
          <a:custGeom>
            <a:avLst/>
            <a:gdLst/>
            <a:ahLst/>
            <a:cxnLst/>
            <a:rect l="l" t="t" r="r" b="b"/>
            <a:pathLst>
              <a:path w="191134" h="20320">
                <a:moveTo>
                  <a:pt x="0" y="0"/>
                </a:moveTo>
                <a:lnTo>
                  <a:pt x="191014" y="0"/>
                </a:lnTo>
                <a:lnTo>
                  <a:pt x="191014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1F1F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832093" y="12470189"/>
            <a:ext cx="193675" cy="20320"/>
          </a:xfrm>
          <a:custGeom>
            <a:avLst/>
            <a:gdLst/>
            <a:ahLst/>
            <a:cxnLst/>
            <a:rect l="l" t="t" r="r" b="b"/>
            <a:pathLst>
              <a:path w="193675" h="20320">
                <a:moveTo>
                  <a:pt x="0" y="0"/>
                </a:moveTo>
                <a:lnTo>
                  <a:pt x="193235" y="0"/>
                </a:lnTo>
                <a:lnTo>
                  <a:pt x="193235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1F1F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880451" y="12451310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 h="0">
                <a:moveTo>
                  <a:pt x="0" y="0"/>
                </a:moveTo>
                <a:lnTo>
                  <a:pt x="191014" y="0"/>
                </a:lnTo>
              </a:path>
            </a:pathLst>
          </a:custGeom>
          <a:ln w="19989">
            <a:solidFill>
              <a:srgbClr val="1F1F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491759" y="10309062"/>
            <a:ext cx="171450" cy="20320"/>
          </a:xfrm>
          <a:custGeom>
            <a:avLst/>
            <a:gdLst/>
            <a:ahLst/>
            <a:cxnLst/>
            <a:rect l="l" t="t" r="r" b="b"/>
            <a:pathLst>
              <a:path w="171450" h="20320">
                <a:moveTo>
                  <a:pt x="0" y="0"/>
                </a:moveTo>
                <a:lnTo>
                  <a:pt x="171024" y="0"/>
                </a:lnTo>
                <a:lnTo>
                  <a:pt x="171024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2F2F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480653" y="10300181"/>
            <a:ext cx="182245" cy="20320"/>
          </a:xfrm>
          <a:custGeom>
            <a:avLst/>
            <a:gdLst/>
            <a:ahLst/>
            <a:cxnLst/>
            <a:rect l="l" t="t" r="r" b="b"/>
            <a:pathLst>
              <a:path w="182245" h="20320">
                <a:moveTo>
                  <a:pt x="0" y="0"/>
                </a:moveTo>
                <a:lnTo>
                  <a:pt x="182129" y="0"/>
                </a:lnTo>
                <a:lnTo>
                  <a:pt x="182129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2F2F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451780" y="11556208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 h="0">
                <a:moveTo>
                  <a:pt x="0" y="0"/>
                </a:moveTo>
                <a:lnTo>
                  <a:pt x="182129" y="0"/>
                </a:lnTo>
              </a:path>
            </a:pathLst>
          </a:custGeom>
          <a:ln w="19989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852083" y="9377312"/>
            <a:ext cx="231140" cy="0"/>
          </a:xfrm>
          <a:custGeom>
            <a:avLst/>
            <a:gdLst/>
            <a:ahLst/>
            <a:cxnLst/>
            <a:rect l="l" t="t" r="r" b="b"/>
            <a:pathLst>
              <a:path w="231140" h="0">
                <a:moveTo>
                  <a:pt x="0" y="0"/>
                </a:moveTo>
                <a:lnTo>
                  <a:pt x="230994" y="0"/>
                </a:lnTo>
              </a:path>
            </a:pathLst>
          </a:custGeom>
          <a:ln w="3175">
            <a:solidFill>
              <a:srgbClr val="2B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547286" y="9348441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 h="0">
                <a:moveTo>
                  <a:pt x="0" y="0"/>
                </a:moveTo>
                <a:lnTo>
                  <a:pt x="182129" y="0"/>
                </a:lnTo>
              </a:path>
            </a:pathLst>
          </a:custGeom>
          <a:ln w="3175">
            <a:solidFill>
              <a:srgbClr val="2B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832093" y="12452421"/>
            <a:ext cx="182245" cy="20320"/>
          </a:xfrm>
          <a:custGeom>
            <a:avLst/>
            <a:gdLst/>
            <a:ahLst/>
            <a:cxnLst/>
            <a:rect l="l" t="t" r="r" b="b"/>
            <a:pathLst>
              <a:path w="182245" h="20320">
                <a:moveTo>
                  <a:pt x="0" y="0"/>
                </a:moveTo>
                <a:lnTo>
                  <a:pt x="182129" y="0"/>
                </a:lnTo>
                <a:lnTo>
                  <a:pt x="182129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1F1F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547286" y="9415074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 h="0">
                <a:moveTo>
                  <a:pt x="0" y="0"/>
                </a:moveTo>
                <a:lnTo>
                  <a:pt x="182129" y="0"/>
                </a:lnTo>
              </a:path>
            </a:pathLst>
          </a:custGeom>
          <a:ln w="3175">
            <a:solidFill>
              <a:srgbClr val="2B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938707" y="8283422"/>
            <a:ext cx="191135" cy="20320"/>
          </a:xfrm>
          <a:custGeom>
            <a:avLst/>
            <a:gdLst/>
            <a:ahLst/>
            <a:cxnLst/>
            <a:rect l="l" t="t" r="r" b="b"/>
            <a:pathLst>
              <a:path w="191134" h="20320">
                <a:moveTo>
                  <a:pt x="0" y="0"/>
                </a:moveTo>
                <a:lnTo>
                  <a:pt x="191014" y="0"/>
                </a:lnTo>
                <a:lnTo>
                  <a:pt x="191014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2B2B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938707" y="8272313"/>
            <a:ext cx="182245" cy="20320"/>
          </a:xfrm>
          <a:custGeom>
            <a:avLst/>
            <a:gdLst/>
            <a:ahLst/>
            <a:cxnLst/>
            <a:rect l="l" t="t" r="r" b="b"/>
            <a:pathLst>
              <a:path w="182245" h="20320">
                <a:moveTo>
                  <a:pt x="0" y="0"/>
                </a:moveTo>
                <a:lnTo>
                  <a:pt x="182129" y="0"/>
                </a:lnTo>
                <a:lnTo>
                  <a:pt x="182129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2B2B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491759" y="10376809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 h="0">
                <a:moveTo>
                  <a:pt x="0" y="0"/>
                </a:moveTo>
                <a:lnTo>
                  <a:pt x="171024" y="0"/>
                </a:lnTo>
              </a:path>
            </a:pathLst>
          </a:custGeom>
          <a:ln w="19989">
            <a:solidFill>
              <a:srgbClr val="2F2F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109225" y="8112394"/>
            <a:ext cx="182245" cy="20320"/>
          </a:xfrm>
          <a:custGeom>
            <a:avLst/>
            <a:gdLst/>
            <a:ahLst/>
            <a:cxnLst/>
            <a:rect l="l" t="t" r="r" b="b"/>
            <a:pathLst>
              <a:path w="182245" h="20320">
                <a:moveTo>
                  <a:pt x="0" y="0"/>
                </a:moveTo>
                <a:lnTo>
                  <a:pt x="182129" y="0"/>
                </a:lnTo>
                <a:lnTo>
                  <a:pt x="182129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2B2B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052488" y="8102400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 h="0">
                <a:moveTo>
                  <a:pt x="0" y="0"/>
                </a:moveTo>
                <a:lnTo>
                  <a:pt x="182129" y="0"/>
                </a:lnTo>
              </a:path>
            </a:pathLst>
          </a:custGeom>
          <a:ln w="19989">
            <a:solidFill>
              <a:srgbClr val="2B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871568" y="12507948"/>
            <a:ext cx="191135" cy="20320"/>
          </a:xfrm>
          <a:custGeom>
            <a:avLst/>
            <a:gdLst/>
            <a:ahLst/>
            <a:cxnLst/>
            <a:rect l="l" t="t" r="r" b="b"/>
            <a:pathLst>
              <a:path w="191134" h="20320">
                <a:moveTo>
                  <a:pt x="0" y="0"/>
                </a:moveTo>
                <a:lnTo>
                  <a:pt x="191014" y="0"/>
                </a:lnTo>
                <a:lnTo>
                  <a:pt x="191014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1F1F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880957" y="8064647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5" h="0">
                <a:moveTo>
                  <a:pt x="0" y="0"/>
                </a:moveTo>
                <a:lnTo>
                  <a:pt x="486420" y="0"/>
                </a:lnTo>
              </a:path>
            </a:pathLst>
          </a:custGeom>
          <a:ln w="19989">
            <a:solidFill>
              <a:srgbClr val="2B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425632" y="8064647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 h="0">
                <a:moveTo>
                  <a:pt x="0" y="0"/>
                </a:moveTo>
                <a:lnTo>
                  <a:pt x="179908" y="0"/>
                </a:lnTo>
              </a:path>
            </a:pathLst>
          </a:custGeom>
          <a:ln w="19989">
            <a:solidFill>
              <a:srgbClr val="2B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100340" y="8044657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 h="0">
                <a:moveTo>
                  <a:pt x="0" y="0"/>
                </a:moveTo>
                <a:lnTo>
                  <a:pt x="199898" y="0"/>
                </a:lnTo>
              </a:path>
            </a:pathLst>
          </a:custGeom>
          <a:ln w="19989">
            <a:solidFill>
              <a:srgbClr val="2B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526287" y="12479074"/>
            <a:ext cx="202565" cy="20320"/>
          </a:xfrm>
          <a:custGeom>
            <a:avLst/>
            <a:gdLst/>
            <a:ahLst/>
            <a:cxnLst/>
            <a:rect l="l" t="t" r="r" b="b"/>
            <a:pathLst>
              <a:path w="202565" h="20320">
                <a:moveTo>
                  <a:pt x="0" y="0"/>
                </a:moveTo>
                <a:lnTo>
                  <a:pt x="202119" y="0"/>
                </a:lnTo>
                <a:lnTo>
                  <a:pt x="202119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1F1F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851070" y="8082409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 h="0">
                <a:moveTo>
                  <a:pt x="0" y="0"/>
                </a:moveTo>
                <a:lnTo>
                  <a:pt x="182129" y="0"/>
                </a:lnTo>
              </a:path>
            </a:pathLst>
          </a:custGeom>
          <a:ln w="19989">
            <a:solidFill>
              <a:srgbClr val="2B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063594" y="8025772"/>
            <a:ext cx="171450" cy="20320"/>
          </a:xfrm>
          <a:custGeom>
            <a:avLst/>
            <a:gdLst/>
            <a:ahLst/>
            <a:cxnLst/>
            <a:rect l="l" t="t" r="r" b="b"/>
            <a:pathLst>
              <a:path w="171450" h="20320">
                <a:moveTo>
                  <a:pt x="0" y="0"/>
                </a:moveTo>
                <a:lnTo>
                  <a:pt x="171024" y="0"/>
                </a:lnTo>
                <a:lnTo>
                  <a:pt x="171024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2B2B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460664" y="11622841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 h="0">
                <a:moveTo>
                  <a:pt x="0" y="0"/>
                </a:moveTo>
                <a:lnTo>
                  <a:pt x="173245" y="0"/>
                </a:lnTo>
              </a:path>
            </a:pathLst>
          </a:custGeom>
          <a:ln w="19989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052488" y="8016890"/>
            <a:ext cx="182245" cy="20320"/>
          </a:xfrm>
          <a:custGeom>
            <a:avLst/>
            <a:gdLst/>
            <a:ahLst/>
            <a:cxnLst/>
            <a:rect l="l" t="t" r="r" b="b"/>
            <a:pathLst>
              <a:path w="182245" h="20320">
                <a:moveTo>
                  <a:pt x="0" y="0"/>
                </a:moveTo>
                <a:lnTo>
                  <a:pt x="182129" y="0"/>
                </a:lnTo>
                <a:lnTo>
                  <a:pt x="182129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2B2B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527803" y="11573977"/>
            <a:ext cx="478155" cy="0"/>
          </a:xfrm>
          <a:custGeom>
            <a:avLst/>
            <a:gdLst/>
            <a:ahLst/>
            <a:cxnLst/>
            <a:rect l="l" t="t" r="r" b="b"/>
            <a:pathLst>
              <a:path w="478154" h="0">
                <a:moveTo>
                  <a:pt x="0" y="0"/>
                </a:moveTo>
                <a:lnTo>
                  <a:pt x="477535" y="0"/>
                </a:lnTo>
              </a:path>
            </a:pathLst>
          </a:custGeom>
          <a:ln w="19989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355766" y="2742892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 h="0">
                <a:moveTo>
                  <a:pt x="0" y="0"/>
                </a:moveTo>
                <a:lnTo>
                  <a:pt x="173245" y="0"/>
                </a:lnTo>
              </a:path>
            </a:pathLst>
          </a:custGeom>
          <a:ln w="3175">
            <a:solidFill>
              <a:srgbClr val="5B57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860968" y="7311695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 h="0">
                <a:moveTo>
                  <a:pt x="0" y="0"/>
                </a:moveTo>
                <a:lnTo>
                  <a:pt x="182129" y="0"/>
                </a:lnTo>
              </a:path>
            </a:pathLst>
          </a:custGeom>
          <a:ln w="19989">
            <a:solidFill>
              <a:srgbClr val="4B4B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796556" y="6595391"/>
            <a:ext cx="180340" cy="20320"/>
          </a:xfrm>
          <a:custGeom>
            <a:avLst/>
            <a:gdLst/>
            <a:ahLst/>
            <a:cxnLst/>
            <a:rect l="l" t="t" r="r" b="b"/>
            <a:pathLst>
              <a:path w="180340" h="20320">
                <a:moveTo>
                  <a:pt x="0" y="0"/>
                </a:moveTo>
                <a:lnTo>
                  <a:pt x="179908" y="0"/>
                </a:lnTo>
                <a:lnTo>
                  <a:pt x="179908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4B4B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355766" y="2742892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 h="0">
                <a:moveTo>
                  <a:pt x="0" y="0"/>
                </a:moveTo>
                <a:lnTo>
                  <a:pt x="173245" y="0"/>
                </a:lnTo>
              </a:path>
            </a:pathLst>
          </a:custGeom>
          <a:ln w="3175">
            <a:solidFill>
              <a:srgbClr val="5B57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796556" y="6692009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 h="0">
                <a:moveTo>
                  <a:pt x="0" y="0"/>
                </a:moveTo>
                <a:lnTo>
                  <a:pt x="179908" y="0"/>
                </a:lnTo>
              </a:path>
            </a:pathLst>
          </a:custGeom>
          <a:ln w="19989">
            <a:solidFill>
              <a:srgbClr val="4B4B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860968" y="7245062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 h="0">
                <a:moveTo>
                  <a:pt x="0" y="0"/>
                </a:moveTo>
                <a:lnTo>
                  <a:pt x="182129" y="0"/>
                </a:lnTo>
              </a:path>
            </a:pathLst>
          </a:custGeom>
          <a:ln w="19989">
            <a:solidFill>
              <a:srgbClr val="4B4B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796556" y="6606490"/>
            <a:ext cx="191135" cy="20320"/>
          </a:xfrm>
          <a:custGeom>
            <a:avLst/>
            <a:gdLst/>
            <a:ahLst/>
            <a:cxnLst/>
            <a:rect l="l" t="t" r="r" b="b"/>
            <a:pathLst>
              <a:path w="191134" h="20320">
                <a:moveTo>
                  <a:pt x="0" y="0"/>
                </a:moveTo>
                <a:lnTo>
                  <a:pt x="191014" y="0"/>
                </a:lnTo>
                <a:lnTo>
                  <a:pt x="191014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4B4B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776566" y="16001733"/>
            <a:ext cx="171450" cy="20320"/>
          </a:xfrm>
          <a:custGeom>
            <a:avLst/>
            <a:gdLst/>
            <a:ahLst/>
            <a:cxnLst/>
            <a:rect l="l" t="t" r="r" b="b"/>
            <a:pathLst>
              <a:path w="171450" h="20319">
                <a:moveTo>
                  <a:pt x="0" y="0"/>
                </a:moveTo>
                <a:lnTo>
                  <a:pt x="171024" y="0"/>
                </a:lnTo>
                <a:lnTo>
                  <a:pt x="171024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2B23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767682" y="15990628"/>
            <a:ext cx="171450" cy="20320"/>
          </a:xfrm>
          <a:custGeom>
            <a:avLst/>
            <a:gdLst/>
            <a:ahLst/>
            <a:cxnLst/>
            <a:rect l="l" t="t" r="r" b="b"/>
            <a:pathLst>
              <a:path w="171450" h="20319">
                <a:moveTo>
                  <a:pt x="0" y="0"/>
                </a:moveTo>
                <a:lnTo>
                  <a:pt x="171024" y="0"/>
                </a:lnTo>
                <a:lnTo>
                  <a:pt x="171024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2B23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0088222" y="15927327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 h="0">
                <a:moveTo>
                  <a:pt x="0" y="0"/>
                </a:moveTo>
                <a:lnTo>
                  <a:pt x="173245" y="0"/>
                </a:lnTo>
              </a:path>
            </a:pathLst>
          </a:custGeom>
          <a:ln w="3175">
            <a:solidFill>
              <a:srgbClr val="38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0079340" y="15916220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 h="0">
                <a:moveTo>
                  <a:pt x="0" y="0"/>
                </a:moveTo>
                <a:lnTo>
                  <a:pt x="182129" y="0"/>
                </a:lnTo>
              </a:path>
            </a:pathLst>
          </a:custGeom>
          <a:ln w="3175">
            <a:solidFill>
              <a:srgbClr val="38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555665" y="15953979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 h="0">
                <a:moveTo>
                  <a:pt x="0" y="0"/>
                </a:moveTo>
                <a:lnTo>
                  <a:pt x="173245" y="0"/>
                </a:lnTo>
              </a:path>
            </a:pathLst>
          </a:custGeom>
          <a:ln w="3175">
            <a:solidFill>
              <a:srgbClr val="38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0079340" y="15907337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 h="0">
                <a:moveTo>
                  <a:pt x="0" y="0"/>
                </a:moveTo>
                <a:lnTo>
                  <a:pt x="173245" y="0"/>
                </a:lnTo>
              </a:path>
            </a:pathLst>
          </a:custGeom>
          <a:ln w="3175">
            <a:solidFill>
              <a:srgbClr val="38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197366" y="4359695"/>
            <a:ext cx="85670" cy="856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711392" y="5454379"/>
            <a:ext cx="2722430" cy="3997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025518" y="2522531"/>
            <a:ext cx="4531037" cy="3997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065113" y="4102683"/>
            <a:ext cx="2284556" cy="2570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950885" y="6415797"/>
            <a:ext cx="5387746" cy="35220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911797" y="7881721"/>
            <a:ext cx="1246987" cy="3046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423918" y="3969417"/>
            <a:ext cx="1439270" cy="5616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958885" y="7034531"/>
            <a:ext cx="2141772" cy="3807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425315" y="7653265"/>
            <a:ext cx="4749974" cy="7519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606176" y="10199594"/>
            <a:ext cx="1304101" cy="2617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549063" y="11165771"/>
            <a:ext cx="428354" cy="2665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092151" y="12269973"/>
            <a:ext cx="4483442" cy="40931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8129214" y="1484961"/>
            <a:ext cx="3874227" cy="24273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76151" y="15649213"/>
            <a:ext cx="11527492" cy="435969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510987" y="9128707"/>
            <a:ext cx="1475442" cy="51402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3679285" y="9092210"/>
            <a:ext cx="1304925" cy="4254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914400" algn="l"/>
              </a:tabLst>
            </a:pPr>
            <a:r>
              <a:rPr dirty="0" sz="2600" spc="-30">
                <a:latin typeface="Cambria"/>
                <a:cs typeface="Cambria"/>
              </a:rPr>
              <a:t>£ofr</a:t>
            </a:r>
            <a:r>
              <a:rPr dirty="0" sz="2600" spc="-30">
                <a:latin typeface="Cambria"/>
                <a:cs typeface="Cambria"/>
              </a:rPr>
              <a:t>e</a:t>
            </a:r>
            <a:r>
              <a:rPr dirty="0" sz="2600">
                <a:latin typeface="Cambria"/>
                <a:cs typeface="Cambria"/>
              </a:rPr>
              <a:t>	</a:t>
            </a:r>
            <a:r>
              <a:rPr dirty="0" sz="2600" spc="-60" i="1">
                <a:latin typeface="Cambria"/>
                <a:cs typeface="Cambria"/>
              </a:rPr>
              <a:t>for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509816" y="11556834"/>
            <a:ext cx="503555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 spc="-30">
                <a:latin typeface="Cambria"/>
                <a:cs typeface="Cambria"/>
              </a:rPr>
              <a:t>1/2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165823" y="11338427"/>
            <a:ext cx="1483995" cy="764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069">
              <a:lnSpc>
                <a:spcPts val="2965"/>
              </a:lnSpc>
              <a:spcBef>
                <a:spcPts val="100"/>
              </a:spcBef>
              <a:tabLst>
                <a:tab pos="568960" algn="l"/>
                <a:tab pos="889000" algn="l"/>
                <a:tab pos="1294765" algn="l"/>
              </a:tabLst>
            </a:pPr>
            <a:r>
              <a:rPr dirty="0" sz="2550" spc="-75">
                <a:latin typeface="Cambria"/>
                <a:cs typeface="Cambria"/>
              </a:rPr>
              <a:t>]</a:t>
            </a:r>
            <a:r>
              <a:rPr dirty="0" sz="2550" spc="-75">
                <a:latin typeface="Cambria"/>
                <a:cs typeface="Cambria"/>
              </a:rPr>
              <a:t>	3	</a:t>
            </a:r>
            <a:r>
              <a:rPr dirty="0" sz="2550" spc="10">
                <a:latin typeface="Cambria"/>
                <a:cs typeface="Cambria"/>
              </a:rPr>
              <a:t>-</a:t>
            </a:r>
            <a:r>
              <a:rPr dirty="0" sz="2550" spc="20">
                <a:latin typeface="Cambria"/>
                <a:cs typeface="Cambria"/>
              </a:rPr>
              <a:t>•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-30">
                <a:latin typeface="Cambria"/>
                <a:cs typeface="Cambria"/>
              </a:rPr>
              <a:t>2</a:t>
            </a:r>
            <a:endParaRPr sz="2550">
              <a:latin typeface="Cambria"/>
              <a:cs typeface="Cambria"/>
            </a:endParaRPr>
          </a:p>
          <a:p>
            <a:pPr marL="12700">
              <a:lnSpc>
                <a:spcPts val="2845"/>
              </a:lnSpc>
            </a:pPr>
            <a:r>
              <a:rPr dirty="0" sz="2450" spc="-110">
                <a:solidFill>
                  <a:srgbClr val="0C0C0C"/>
                </a:solidFill>
                <a:latin typeface="Cambria"/>
                <a:cs typeface="Cambria"/>
              </a:rPr>
              <a:t>1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126244" y="12863712"/>
            <a:ext cx="7896859" cy="2231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5"/>
              </a:spcBef>
            </a:pPr>
            <a:r>
              <a:rPr dirty="0" sz="1850" spc="80">
                <a:latin typeface="Consolas"/>
                <a:cs typeface="Consolas"/>
              </a:rPr>
              <a:t>25</a:t>
            </a:r>
            <a:endParaRPr sz="185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>
              <a:latin typeface="Times New Roman"/>
              <a:cs typeface="Times New Roman"/>
            </a:endParaRPr>
          </a:p>
          <a:p>
            <a:pPr algn="ctr" marL="464820">
              <a:lnSpc>
                <a:spcPct val="100000"/>
              </a:lnSpc>
              <a:tabLst>
                <a:tab pos="2266950" algn="l"/>
              </a:tabLst>
            </a:pPr>
            <a:r>
              <a:rPr dirty="0" sz="2600" spc="25">
                <a:latin typeface="Cambria"/>
                <a:cs typeface="Cambria"/>
              </a:rPr>
              <a:t>Application	</a:t>
            </a:r>
            <a:r>
              <a:rPr dirty="0" sz="2600" spc="114">
                <a:latin typeface="Cambria"/>
                <a:cs typeface="Cambria"/>
              </a:rPr>
              <a:t>of </a:t>
            </a:r>
            <a:r>
              <a:rPr dirty="0" sz="2600" spc="-45">
                <a:latin typeface="Cambria"/>
                <a:cs typeface="Cambria"/>
              </a:rPr>
              <a:t>the </a:t>
            </a:r>
            <a:r>
              <a:rPr dirty="0" sz="2600" spc="15">
                <a:latin typeface="Cambria"/>
                <a:cs typeface="Cambria"/>
              </a:rPr>
              <a:t>definite</a:t>
            </a:r>
            <a:r>
              <a:rPr dirty="0" sz="2600" spc="290">
                <a:latin typeface="Cambria"/>
                <a:cs typeface="Cambria"/>
              </a:rPr>
              <a:t> </a:t>
            </a:r>
            <a:r>
              <a:rPr dirty="0" sz="2600" spc="55">
                <a:latin typeface="Cambria"/>
                <a:cs typeface="Cambria"/>
              </a:rPr>
              <a:t>integral:</a:t>
            </a:r>
            <a:endParaRPr sz="2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750" spc="-45" i="1">
                <a:latin typeface="Times New Roman"/>
                <a:cs typeface="Times New Roman"/>
              </a:rPr>
              <a:t>1-Area </a:t>
            </a:r>
            <a:r>
              <a:rPr dirty="0" sz="2750" spc="-100" i="1">
                <a:latin typeface="Times New Roman"/>
                <a:cs typeface="Times New Roman"/>
              </a:rPr>
              <a:t>bettveeii </a:t>
            </a:r>
            <a:r>
              <a:rPr dirty="0" sz="2750" spc="-90" i="1">
                <a:latin typeface="Times New Roman"/>
                <a:cs typeface="Times New Roman"/>
              </a:rPr>
              <a:t>two</a:t>
            </a:r>
            <a:r>
              <a:rPr dirty="0" sz="2750" spc="-295" i="1">
                <a:latin typeface="Times New Roman"/>
                <a:cs typeface="Times New Roman"/>
              </a:rPr>
              <a:t> </a:t>
            </a:r>
            <a:r>
              <a:rPr dirty="0" sz="2750" spc="-80" i="1">
                <a:latin typeface="Times New Roman"/>
                <a:cs typeface="Times New Roman"/>
              </a:rPr>
              <a:t>curves:</a:t>
            </a:r>
            <a:endParaRPr sz="2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43617" y="48667"/>
            <a:ext cx="7087870" cy="0"/>
          </a:xfrm>
          <a:custGeom>
            <a:avLst/>
            <a:gdLst/>
            <a:ahLst/>
            <a:cxnLst/>
            <a:rect l="l" t="t" r="r" b="b"/>
            <a:pathLst>
              <a:path w="7087869" h="0">
                <a:moveTo>
                  <a:pt x="0" y="0"/>
                </a:moveTo>
                <a:lnTo>
                  <a:pt x="7087757" y="0"/>
                </a:lnTo>
              </a:path>
            </a:pathLst>
          </a:custGeom>
          <a:ln w="26545">
            <a:solidFill>
              <a:srgbClr val="7064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59608" y="2349312"/>
            <a:ext cx="4618990" cy="0"/>
          </a:xfrm>
          <a:custGeom>
            <a:avLst/>
            <a:gdLst/>
            <a:ahLst/>
            <a:cxnLst/>
            <a:rect l="l" t="t" r="r" b="b"/>
            <a:pathLst>
              <a:path w="4618990" h="0">
                <a:moveTo>
                  <a:pt x="0" y="0"/>
                </a:moveTo>
                <a:lnTo>
                  <a:pt x="4618988" y="0"/>
                </a:lnTo>
              </a:path>
            </a:pathLst>
          </a:custGeom>
          <a:ln w="26545">
            <a:solidFill>
              <a:srgbClr val="6057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55652" y="2287372"/>
            <a:ext cx="3778885" cy="0"/>
          </a:xfrm>
          <a:custGeom>
            <a:avLst/>
            <a:gdLst/>
            <a:ahLst/>
            <a:cxnLst/>
            <a:rect l="l" t="t" r="r" b="b"/>
            <a:pathLst>
              <a:path w="3778885" h="0">
                <a:moveTo>
                  <a:pt x="0" y="0"/>
                </a:moveTo>
                <a:lnTo>
                  <a:pt x="3778367" y="0"/>
                </a:lnTo>
              </a:path>
            </a:pathLst>
          </a:custGeom>
          <a:ln w="26545">
            <a:solidFill>
              <a:srgbClr val="6057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574432" y="2986414"/>
            <a:ext cx="3522345" cy="0"/>
          </a:xfrm>
          <a:custGeom>
            <a:avLst/>
            <a:gdLst/>
            <a:ahLst/>
            <a:cxnLst/>
            <a:rect l="l" t="t" r="r" b="b"/>
            <a:pathLst>
              <a:path w="3522345" h="0">
                <a:moveTo>
                  <a:pt x="0" y="0"/>
                </a:moveTo>
                <a:lnTo>
                  <a:pt x="3521757" y="0"/>
                </a:lnTo>
              </a:path>
            </a:pathLst>
          </a:custGeom>
          <a:ln w="26545">
            <a:solidFill>
              <a:srgbClr val="6057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1526" y="982198"/>
            <a:ext cx="0" cy="13618210"/>
          </a:xfrm>
          <a:custGeom>
            <a:avLst/>
            <a:gdLst/>
            <a:ahLst/>
            <a:cxnLst/>
            <a:rect l="l" t="t" r="r" b="b"/>
            <a:pathLst>
              <a:path w="0" h="13618210">
                <a:moveTo>
                  <a:pt x="0" y="13618051"/>
                </a:moveTo>
                <a:lnTo>
                  <a:pt x="0" y="0"/>
                </a:lnTo>
              </a:path>
            </a:pathLst>
          </a:custGeom>
          <a:ln w="8848">
            <a:solidFill>
              <a:srgbClr val="2B2B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542940" y="973349"/>
            <a:ext cx="0" cy="16715105"/>
          </a:xfrm>
          <a:custGeom>
            <a:avLst/>
            <a:gdLst/>
            <a:ahLst/>
            <a:cxnLst/>
            <a:rect l="l" t="t" r="r" b="b"/>
            <a:pathLst>
              <a:path w="0" h="16715105">
                <a:moveTo>
                  <a:pt x="0" y="0"/>
                </a:moveTo>
                <a:lnTo>
                  <a:pt x="0" y="16715074"/>
                </a:lnTo>
              </a:path>
            </a:pathLst>
          </a:custGeom>
          <a:ln w="8848">
            <a:solidFill>
              <a:srgbClr val="2B2B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0555" y="1039714"/>
            <a:ext cx="11963400" cy="0"/>
          </a:xfrm>
          <a:custGeom>
            <a:avLst/>
            <a:gdLst/>
            <a:ahLst/>
            <a:cxnLst/>
            <a:rect l="l" t="t" r="r" b="b"/>
            <a:pathLst>
              <a:path w="11963400" h="0">
                <a:moveTo>
                  <a:pt x="0" y="0"/>
                </a:moveTo>
                <a:lnTo>
                  <a:pt x="11963356" y="0"/>
                </a:lnTo>
              </a:path>
            </a:pathLst>
          </a:custGeom>
          <a:ln w="8848">
            <a:solidFill>
              <a:srgbClr val="2B2B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2431" y="942379"/>
            <a:ext cx="12237720" cy="0"/>
          </a:xfrm>
          <a:custGeom>
            <a:avLst/>
            <a:gdLst/>
            <a:ahLst/>
            <a:cxnLst/>
            <a:rect l="l" t="t" r="r" b="b"/>
            <a:pathLst>
              <a:path w="12237720" h="0">
                <a:moveTo>
                  <a:pt x="0" y="0"/>
                </a:moveTo>
                <a:lnTo>
                  <a:pt x="12237662" y="0"/>
                </a:lnTo>
              </a:path>
            </a:pathLst>
          </a:custGeom>
          <a:ln w="61940">
            <a:solidFill>
              <a:srgbClr val="23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7580" y="911409"/>
            <a:ext cx="0" cy="18042890"/>
          </a:xfrm>
          <a:custGeom>
            <a:avLst/>
            <a:gdLst/>
            <a:ahLst/>
            <a:cxnLst/>
            <a:rect l="l" t="t" r="r" b="b"/>
            <a:pathLst>
              <a:path w="0" h="18042890">
                <a:moveTo>
                  <a:pt x="0" y="0"/>
                </a:moveTo>
                <a:lnTo>
                  <a:pt x="0" y="18042367"/>
                </a:lnTo>
              </a:path>
            </a:pathLst>
          </a:custGeom>
          <a:ln w="61940">
            <a:solidFill>
              <a:srgbClr val="23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711065" y="911409"/>
            <a:ext cx="0" cy="18042890"/>
          </a:xfrm>
          <a:custGeom>
            <a:avLst/>
            <a:gdLst/>
            <a:ahLst/>
            <a:cxnLst/>
            <a:rect l="l" t="t" r="r" b="b"/>
            <a:pathLst>
              <a:path w="0" h="18042890">
                <a:moveTo>
                  <a:pt x="0" y="0"/>
                </a:moveTo>
                <a:lnTo>
                  <a:pt x="0" y="18042367"/>
                </a:lnTo>
              </a:path>
            </a:pathLst>
          </a:custGeom>
          <a:ln w="61940">
            <a:solidFill>
              <a:srgbClr val="23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56610" y="18984748"/>
            <a:ext cx="12486005" cy="0"/>
          </a:xfrm>
          <a:custGeom>
            <a:avLst/>
            <a:gdLst/>
            <a:ahLst/>
            <a:cxnLst/>
            <a:rect l="l" t="t" r="r" b="b"/>
            <a:pathLst>
              <a:path w="12486005" h="0">
                <a:moveTo>
                  <a:pt x="0" y="0"/>
                </a:moveTo>
                <a:lnTo>
                  <a:pt x="12485426" y="0"/>
                </a:lnTo>
              </a:path>
            </a:pathLst>
          </a:custGeom>
          <a:ln w="61940">
            <a:solidFill>
              <a:srgbClr val="23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123568" y="16529251"/>
            <a:ext cx="221215" cy="716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87861" y="16511553"/>
            <a:ext cx="221215" cy="716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503226" y="15060378"/>
            <a:ext cx="460129" cy="9733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990005" y="14706432"/>
            <a:ext cx="637101" cy="9202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627211" y="13812719"/>
            <a:ext cx="566312" cy="654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008119" y="5972828"/>
            <a:ext cx="2840412" cy="6813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857484" y="4220799"/>
            <a:ext cx="1698938" cy="16635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50322" y="1362689"/>
            <a:ext cx="9901623" cy="725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795231" y="1336143"/>
            <a:ext cx="292004" cy="6194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193940" y="1451176"/>
            <a:ext cx="4150010" cy="3716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238392" y="9910471"/>
            <a:ext cx="115032" cy="4955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12804" y="9910471"/>
            <a:ext cx="548615" cy="25661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83593" y="10255568"/>
            <a:ext cx="97334" cy="14157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831355" y="9645012"/>
            <a:ext cx="97334" cy="14157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857796" y="10246720"/>
            <a:ext cx="97334" cy="15042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795751" y="9636163"/>
            <a:ext cx="97334" cy="14157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848739" y="4592441"/>
            <a:ext cx="2875806" cy="101759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928377" y="5610035"/>
            <a:ext cx="2442223" cy="125650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096501" y="9627315"/>
            <a:ext cx="97334" cy="14157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105142" y="14087028"/>
            <a:ext cx="513220" cy="67249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025504" y="14246302"/>
            <a:ext cx="97334" cy="1769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494481" y="9618467"/>
            <a:ext cx="106183" cy="14157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928064" y="9379553"/>
            <a:ext cx="97334" cy="29200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910367" y="13989693"/>
            <a:ext cx="539766" cy="67249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3069434" y="13918903"/>
            <a:ext cx="44243" cy="36279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3016343" y="15839058"/>
            <a:ext cx="53091" cy="24776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680928" y="9255673"/>
            <a:ext cx="1796273" cy="42473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494481" y="14662188"/>
            <a:ext cx="415885" cy="53976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291796" y="2282948"/>
            <a:ext cx="9246824" cy="76098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610347" y="3866853"/>
            <a:ext cx="7264729" cy="47782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079429" y="4707474"/>
            <a:ext cx="2539558" cy="70789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67707" y="12644700"/>
            <a:ext cx="4981781" cy="40703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804704" y="9919320"/>
            <a:ext cx="221215" cy="13272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751925" y="16679678"/>
            <a:ext cx="6167498" cy="40703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645325" y="9246823"/>
            <a:ext cx="380491" cy="23891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132000" y="9264521"/>
            <a:ext cx="955652" cy="51322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8114198" y="9237975"/>
            <a:ext cx="300853" cy="23006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0060898" y="13609201"/>
            <a:ext cx="716739" cy="46897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0521027" y="9229126"/>
            <a:ext cx="309702" cy="23006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0901519" y="13520715"/>
            <a:ext cx="141578" cy="25661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0467936" y="15201955"/>
            <a:ext cx="2628044" cy="37164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0963459" y="14679886"/>
            <a:ext cx="584009" cy="28315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0644908" y="15582447"/>
            <a:ext cx="849469" cy="68134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2980948" y="8176138"/>
            <a:ext cx="221215" cy="52206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2954402" y="9131792"/>
            <a:ext cx="230064" cy="52206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2936704" y="10060898"/>
            <a:ext cx="238913" cy="53976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2936704" y="11016551"/>
            <a:ext cx="230064" cy="112377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2874764" y="16104516"/>
            <a:ext cx="194669" cy="28315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2857067" y="16812407"/>
            <a:ext cx="212367" cy="54861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521861" y="13095980"/>
            <a:ext cx="1690089" cy="175202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1968884" y="1240119"/>
            <a:ext cx="3028950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995805" algn="l"/>
              </a:tabLst>
            </a:pPr>
            <a:r>
              <a:rPr dirty="0" sz="2450" spc="35" i="1">
                <a:latin typeface="Times New Roman"/>
                <a:cs typeface="Times New Roman"/>
              </a:rPr>
              <a:t>Math</a:t>
            </a:r>
            <a:r>
              <a:rPr dirty="0" sz="2450" spc="-350" i="1">
                <a:latin typeface="Times New Roman"/>
                <a:cs typeface="Times New Roman"/>
              </a:rPr>
              <a:t> </a:t>
            </a:r>
            <a:r>
              <a:rPr dirty="0" sz="2450" spc="-55" i="1">
                <a:latin typeface="Times New Roman"/>
                <a:cs typeface="Times New Roman"/>
              </a:rPr>
              <a:t>eittatics</a:t>
            </a:r>
            <a:r>
              <a:rPr dirty="0" sz="2450" spc="380" i="1">
                <a:latin typeface="Times New Roman"/>
                <a:cs typeface="Times New Roman"/>
              </a:rPr>
              <a:t> </a:t>
            </a:r>
            <a:r>
              <a:rPr dirty="0" sz="2450" spc="-95" i="1">
                <a:latin typeface="Times New Roman"/>
                <a:cs typeface="Times New Roman"/>
              </a:rPr>
              <a:t>I	</a:t>
            </a:r>
            <a:r>
              <a:rPr dirty="0" sz="2450" spc="-100" i="1">
                <a:latin typeface="Times New Roman"/>
                <a:cs typeface="Times New Roman"/>
              </a:rPr>
              <a:t>I”.</a:t>
            </a:r>
            <a:r>
              <a:rPr dirty="0" sz="2450" spc="20" i="1">
                <a:latin typeface="Times New Roman"/>
                <a:cs typeface="Times New Roman"/>
              </a:rPr>
              <a:t> </a:t>
            </a:r>
            <a:r>
              <a:rPr dirty="0" sz="2450" spc="-20" i="1">
                <a:latin typeface="Times New Roman"/>
                <a:cs typeface="Times New Roman"/>
              </a:rPr>
              <a:t>class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957799" y="6584694"/>
            <a:ext cx="1719580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037590" algn="l"/>
              </a:tabLst>
            </a:pPr>
            <a:r>
              <a:rPr dirty="0" sz="2450" spc="40">
                <a:latin typeface="Times New Roman"/>
                <a:cs typeface="Times New Roman"/>
              </a:rPr>
              <a:t>Check	</a:t>
            </a:r>
            <a:r>
              <a:rPr dirty="0" sz="2450" spc="-80">
                <a:latin typeface="Times New Roman"/>
                <a:cs typeface="Times New Roman"/>
              </a:rPr>
              <a:t>x</a:t>
            </a:r>
            <a:r>
              <a:rPr dirty="0" sz="2450" spc="125">
                <a:latin typeface="Times New Roman"/>
                <a:cs typeface="Times New Roman"/>
              </a:rPr>
              <a:t> </a:t>
            </a:r>
            <a:r>
              <a:rPr dirty="0" sz="2450" spc="-1195">
                <a:solidFill>
                  <a:srgbClr val="2A2A2A"/>
                </a:solidFill>
                <a:latin typeface="Times New Roman"/>
                <a:cs typeface="Times New Roman"/>
              </a:rPr>
              <a:t>—</a:t>
            </a:r>
            <a:r>
              <a:rPr dirty="0" sz="2450" spc="135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dirty="0" sz="2450" spc="55">
                <a:solidFill>
                  <a:srgbClr val="0E0E0E"/>
                </a:solidFill>
                <a:latin typeface="Times New Roman"/>
                <a:cs typeface="Times New Roman"/>
              </a:rPr>
              <a:t>0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148321" y="7089067"/>
            <a:ext cx="396240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60985" algn="l"/>
              </a:tabLst>
            </a:pPr>
            <a:r>
              <a:rPr dirty="0" sz="2450" spc="-375">
                <a:latin typeface="Times New Roman"/>
                <a:cs typeface="Times New Roman"/>
              </a:rPr>
              <a:t>2</a:t>
            </a:r>
            <a:r>
              <a:rPr dirty="0" sz="2450" spc="-375">
                <a:latin typeface="Times New Roman"/>
                <a:cs typeface="Times New Roman"/>
              </a:rPr>
              <a:t>	</a:t>
            </a:r>
            <a:r>
              <a:rPr dirty="0" sz="2450" spc="-425">
                <a:latin typeface="Times New Roman"/>
                <a:cs typeface="Times New Roman"/>
              </a:rPr>
              <a:t>=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734286" y="7035975"/>
            <a:ext cx="1404620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450" spc="80">
                <a:latin typeface="Times New Roman"/>
                <a:cs typeface="Times New Roman"/>
              </a:rPr>
              <a:t>6</a:t>
            </a:r>
            <a:r>
              <a:rPr dirty="0" sz="2450" spc="-105">
                <a:latin typeface="Times New Roman"/>
                <a:cs typeface="Times New Roman"/>
              </a:rPr>
              <a:t> </a:t>
            </a:r>
            <a:r>
              <a:rPr dirty="0" sz="2450" spc="210" i="1">
                <a:latin typeface="Times New Roman"/>
                <a:cs typeface="Times New Roman"/>
              </a:rPr>
              <a:t>(above)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900030" y="7035975"/>
            <a:ext cx="2647315" cy="9734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434340">
              <a:lnSpc>
                <a:spcPct val="100000"/>
              </a:lnSpc>
              <a:spcBef>
                <a:spcPts val="114"/>
              </a:spcBef>
              <a:tabLst>
                <a:tab pos="881380" algn="l"/>
                <a:tab pos="1220470" algn="l"/>
                <a:tab pos="1600200" algn="l"/>
              </a:tabLst>
            </a:pPr>
            <a:r>
              <a:rPr dirty="0" sz="2450" spc="55">
                <a:latin typeface="Times New Roman"/>
                <a:cs typeface="Times New Roman"/>
              </a:rPr>
              <a:t>y	</a:t>
            </a:r>
            <a:r>
              <a:rPr dirty="0" sz="2450" spc="65">
                <a:latin typeface="Times New Roman"/>
                <a:cs typeface="Times New Roman"/>
              </a:rPr>
              <a:t>=	</a:t>
            </a:r>
            <a:r>
              <a:rPr dirty="0" sz="2450" spc="55">
                <a:latin typeface="Times New Roman"/>
                <a:cs typeface="Times New Roman"/>
              </a:rPr>
              <a:t>0	</a:t>
            </a:r>
            <a:r>
              <a:rPr dirty="0" sz="2450" spc="50" i="1">
                <a:latin typeface="Times New Roman"/>
                <a:cs typeface="Times New Roman"/>
              </a:rPr>
              <a:t>be</a:t>
            </a:r>
            <a:r>
              <a:rPr dirty="0" sz="2450" spc="-225" i="1">
                <a:latin typeface="Times New Roman"/>
                <a:cs typeface="Times New Roman"/>
              </a:rPr>
              <a:t> </a:t>
            </a:r>
            <a:r>
              <a:rPr dirty="0" sz="2450" spc="175" i="1">
                <a:latin typeface="Times New Roman"/>
                <a:cs typeface="Times New Roman"/>
              </a:rPr>
              <a:t>low)</a:t>
            </a:r>
            <a:endParaRPr sz="24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739"/>
              </a:spcBef>
              <a:tabLst>
                <a:tab pos="544195" algn="l"/>
              </a:tabLst>
            </a:pPr>
            <a:r>
              <a:rPr dirty="0" baseline="-4830" sz="3450" spc="292">
                <a:latin typeface="Cambria"/>
                <a:cs typeface="Cambria"/>
              </a:rPr>
              <a:t>A'	</a:t>
            </a:r>
            <a:r>
              <a:rPr dirty="0" sz="2300" spc="60">
                <a:latin typeface="Cambria"/>
                <a:cs typeface="Cambria"/>
              </a:rPr>
              <a:t>)_</a:t>
            </a:r>
            <a:r>
              <a:rPr dirty="0" baseline="-12077" sz="3450" spc="89">
                <a:latin typeface="Cambria"/>
                <a:cs typeface="Cambria"/>
              </a:rPr>
              <a:t>2(</a:t>
            </a:r>
            <a:r>
              <a:rPr dirty="0" baseline="-12077" sz="3450" spc="-225">
                <a:latin typeface="Cambria"/>
                <a:cs typeface="Cambria"/>
              </a:rPr>
              <a:t> </a:t>
            </a:r>
            <a:r>
              <a:rPr dirty="0" baseline="-18115" sz="3450" spc="-52">
                <a:latin typeface="Cambria"/>
                <a:cs typeface="Cambria"/>
              </a:rPr>
              <a:t>12</a:t>
            </a:r>
            <a:endParaRPr baseline="-18115" sz="3450">
              <a:latin typeface="Cambria"/>
              <a:cs typeface="Cambri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187902" y="7656117"/>
            <a:ext cx="3763645" cy="3797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603885" algn="l"/>
                <a:tab pos="993140" algn="l"/>
                <a:tab pos="1165225" algn="l"/>
                <a:tab pos="2164080" algn="l"/>
                <a:tab pos="2887345" algn="l"/>
              </a:tabLst>
            </a:pPr>
            <a:r>
              <a:rPr dirty="0" sz="2300" spc="-60" i="1">
                <a:latin typeface="Cambria"/>
                <a:cs typeface="Cambria"/>
              </a:rPr>
              <a:t>)dx	</a:t>
            </a:r>
            <a:r>
              <a:rPr dirty="0" sz="2300" spc="-1515" i="1">
                <a:latin typeface="Cambria"/>
                <a:cs typeface="Cambria"/>
              </a:rPr>
              <a:t>——	</a:t>
            </a:r>
            <a:r>
              <a:rPr dirty="0" baseline="-4830" sz="3450" spc="-697">
                <a:latin typeface="Cambria"/>
                <a:cs typeface="Cambria"/>
              </a:rPr>
              <a:t>J	</a:t>
            </a:r>
            <a:r>
              <a:rPr dirty="0" baseline="28985" sz="3450" spc="-517">
                <a:latin typeface="Cambria"/>
                <a:cs typeface="Cambria"/>
              </a:rPr>
              <a:t>R</a:t>
            </a:r>
            <a:r>
              <a:rPr dirty="0" baseline="-4830" sz="3450" spc="-517">
                <a:latin typeface="Cambria"/>
                <a:cs typeface="Cambria"/>
              </a:rPr>
              <a:t>,  </a:t>
            </a:r>
            <a:r>
              <a:rPr dirty="0" baseline="-4830" sz="3450" spc="-345">
                <a:latin typeface="Cambria"/>
                <a:cs typeface="Cambria"/>
              </a:rPr>
              <a:t> </a:t>
            </a:r>
            <a:r>
              <a:rPr dirty="0" baseline="-4830" sz="3450" spc="60">
                <a:latin typeface="Cambria"/>
                <a:cs typeface="Cambria"/>
              </a:rPr>
              <a:t>((z</a:t>
            </a:r>
            <a:r>
              <a:rPr dirty="0" baseline="-4830" sz="3450" spc="367">
                <a:latin typeface="Cambria"/>
                <a:cs typeface="Cambria"/>
              </a:rPr>
              <a:t> </a:t>
            </a:r>
            <a:r>
              <a:rPr dirty="0" sz="2300" spc="60">
                <a:latin typeface="Cambria"/>
                <a:cs typeface="Cambria"/>
              </a:rPr>
              <a:t>+	6)</a:t>
            </a:r>
            <a:r>
              <a:rPr dirty="0" sz="2300" spc="114">
                <a:latin typeface="Cambria"/>
                <a:cs typeface="Cambria"/>
              </a:rPr>
              <a:t> </a:t>
            </a:r>
            <a:r>
              <a:rPr dirty="0" sz="2300" spc="-675">
                <a:latin typeface="Cambria"/>
                <a:cs typeface="Cambria"/>
              </a:rPr>
              <a:t>—	</a:t>
            </a:r>
            <a:r>
              <a:rPr dirty="0" baseline="-7246" sz="3450" spc="-494">
                <a:latin typeface="Cambria"/>
                <a:cs typeface="Cambria"/>
              </a:rPr>
              <a:t>x </a:t>
            </a:r>
            <a:r>
              <a:rPr dirty="0" baseline="20634" sz="2625" spc="-67">
                <a:latin typeface="Cambria"/>
                <a:cs typeface="Cambria"/>
              </a:rPr>
              <a:t>Z </a:t>
            </a:r>
            <a:r>
              <a:rPr dirty="0" baseline="-7246" sz="3450" spc="104">
                <a:latin typeface="Cambria"/>
                <a:cs typeface="Cambria"/>
              </a:rPr>
              <a:t>]</a:t>
            </a:r>
            <a:r>
              <a:rPr dirty="0" baseline="-7246" sz="3450" spc="-254">
                <a:latin typeface="Cambria"/>
                <a:cs typeface="Cambria"/>
              </a:rPr>
              <a:t> </a:t>
            </a:r>
            <a:r>
              <a:rPr dirty="0" sz="2300" spc="65">
                <a:latin typeface="Cambria"/>
                <a:cs typeface="Cambria"/>
              </a:rPr>
              <a:t>dv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927732" y="10809917"/>
            <a:ext cx="7957184" cy="1742439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2450" spc="-25">
                <a:latin typeface="Times New Roman"/>
                <a:cs typeface="Times New Roman"/>
              </a:rPr>
              <a:t>Ex </a:t>
            </a:r>
            <a:r>
              <a:rPr dirty="0" sz="2450" spc="65">
                <a:solidFill>
                  <a:srgbClr val="080808"/>
                </a:solidFill>
                <a:latin typeface="Times New Roman"/>
                <a:cs typeface="Times New Roman"/>
              </a:rPr>
              <a:t>/ </a:t>
            </a:r>
            <a:r>
              <a:rPr dirty="0" sz="2450">
                <a:latin typeface="Times New Roman"/>
                <a:cs typeface="Times New Roman"/>
              </a:rPr>
              <a:t>Find </a:t>
            </a:r>
            <a:r>
              <a:rPr dirty="0" sz="2450" spc="30">
                <a:latin typeface="Times New Roman"/>
                <a:cs typeface="Times New Roman"/>
              </a:rPr>
              <a:t>the </a:t>
            </a:r>
            <a:r>
              <a:rPr dirty="0" sz="2450" spc="95">
                <a:latin typeface="Times New Roman"/>
                <a:cs typeface="Times New Roman"/>
              </a:rPr>
              <a:t>area </a:t>
            </a:r>
            <a:r>
              <a:rPr dirty="0" sz="2450" spc="-45">
                <a:latin typeface="Times New Roman"/>
                <a:cs typeface="Times New Roman"/>
              </a:rPr>
              <a:t>of </a:t>
            </a:r>
            <a:r>
              <a:rPr dirty="0" sz="2450" spc="50">
                <a:latin typeface="Times New Roman"/>
                <a:cs typeface="Times New Roman"/>
              </a:rPr>
              <a:t>the </a:t>
            </a:r>
            <a:r>
              <a:rPr dirty="0" sz="2450" spc="15">
                <a:latin typeface="Times New Roman"/>
                <a:cs typeface="Times New Roman"/>
              </a:rPr>
              <a:t>région </a:t>
            </a:r>
            <a:r>
              <a:rPr dirty="0" sz="2450" spc="-20">
                <a:latin typeface="Times New Roman"/>
                <a:cs typeface="Times New Roman"/>
              </a:rPr>
              <a:t>enclosed </a:t>
            </a:r>
            <a:r>
              <a:rPr dirty="0" sz="2450" spc="5">
                <a:latin typeface="Times New Roman"/>
                <a:cs typeface="Times New Roman"/>
              </a:rPr>
              <a:t>between </a:t>
            </a:r>
            <a:r>
              <a:rPr dirty="0" sz="2450" spc="80">
                <a:latin typeface="Times New Roman"/>
                <a:cs typeface="Times New Roman"/>
              </a:rPr>
              <a:t>the</a:t>
            </a:r>
            <a:r>
              <a:rPr dirty="0" sz="2450" spc="45">
                <a:latin typeface="Times New Roman"/>
                <a:cs typeface="Times New Roman"/>
              </a:rPr>
              <a:t> </a:t>
            </a:r>
            <a:r>
              <a:rPr dirty="0" sz="2450" spc="55">
                <a:latin typeface="Times New Roman"/>
                <a:cs typeface="Times New Roman"/>
              </a:rPr>
              <a:t>curves</a:t>
            </a:r>
            <a:endParaRPr sz="2450">
              <a:latin typeface="Times New Roman"/>
              <a:cs typeface="Times New Roman"/>
            </a:endParaRPr>
          </a:p>
          <a:p>
            <a:pPr algn="ctr" marL="408305">
              <a:lnSpc>
                <a:spcPct val="100000"/>
              </a:lnSpc>
              <a:spcBef>
                <a:spcPts val="475"/>
              </a:spcBef>
              <a:tabLst>
                <a:tab pos="1068070" algn="l"/>
                <a:tab pos="1806575" algn="l"/>
                <a:tab pos="2669540" algn="l"/>
                <a:tab pos="2939415" algn="l"/>
                <a:tab pos="3790315" algn="l"/>
              </a:tabLst>
            </a:pPr>
            <a:r>
              <a:rPr dirty="0" sz="2450" spc="60" i="1">
                <a:latin typeface="Times New Roman"/>
                <a:cs typeface="Times New Roman"/>
              </a:rPr>
              <a:t>x</a:t>
            </a:r>
            <a:r>
              <a:rPr dirty="0" sz="2450" spc="175" i="1">
                <a:latin typeface="Times New Roman"/>
                <a:cs typeface="Times New Roman"/>
              </a:rPr>
              <a:t> </a:t>
            </a:r>
            <a:r>
              <a:rPr dirty="0" sz="2450" spc="85" i="1">
                <a:latin typeface="Times New Roman"/>
                <a:cs typeface="Times New Roman"/>
              </a:rPr>
              <a:t>--	</a:t>
            </a:r>
            <a:r>
              <a:rPr dirty="0" sz="2450" spc="100" i="1">
                <a:latin typeface="Times New Roman"/>
                <a:cs typeface="Times New Roman"/>
              </a:rPr>
              <a:t>y’	</a:t>
            </a:r>
            <a:r>
              <a:rPr dirty="0" sz="2450" spc="-20" i="1">
                <a:latin typeface="Times New Roman"/>
                <a:cs typeface="Times New Roman"/>
              </a:rPr>
              <a:t>rznd	</a:t>
            </a:r>
            <a:r>
              <a:rPr dirty="0" sz="2450" spc="-15" i="1">
                <a:latin typeface="Times New Roman"/>
                <a:cs typeface="Times New Roman"/>
              </a:rPr>
              <a:t>y	</a:t>
            </a:r>
            <a:r>
              <a:rPr dirty="0" sz="2450" spc="-1395" i="1">
                <a:latin typeface="Times New Roman"/>
                <a:cs typeface="Times New Roman"/>
              </a:rPr>
              <a:t>——</a:t>
            </a:r>
            <a:r>
              <a:rPr dirty="0" sz="2450" spc="245" i="1">
                <a:latin typeface="Times New Roman"/>
                <a:cs typeface="Times New Roman"/>
              </a:rPr>
              <a:t> </a:t>
            </a:r>
            <a:r>
              <a:rPr dirty="0" sz="2450" spc="-245" i="1">
                <a:latin typeface="Times New Roman"/>
                <a:cs typeface="Times New Roman"/>
              </a:rPr>
              <a:t>x:</a:t>
            </a:r>
            <a:r>
              <a:rPr dirty="0" sz="2450" spc="-160" i="1">
                <a:latin typeface="Times New Roman"/>
                <a:cs typeface="Times New Roman"/>
              </a:rPr>
              <a:t> </a:t>
            </a:r>
            <a:r>
              <a:rPr dirty="0" sz="2450" spc="-210" i="1">
                <a:latin typeface="Times New Roman"/>
                <a:cs typeface="Times New Roman"/>
              </a:rPr>
              <a:t>-	</a:t>
            </a:r>
            <a:r>
              <a:rPr dirty="0" sz="2450" spc="55" i="1">
                <a:latin typeface="Times New Roman"/>
                <a:cs typeface="Times New Roman"/>
              </a:rPr>
              <a:t>2</a:t>
            </a:r>
            <a:endParaRPr sz="2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</a:pPr>
            <a:r>
              <a:rPr dirty="0" sz="2450" spc="130">
                <a:latin typeface="Times New Roman"/>
                <a:cs typeface="Times New Roman"/>
              </a:rPr>
              <a:t>Method</a:t>
            </a:r>
            <a:r>
              <a:rPr dirty="0" sz="2450" spc="280">
                <a:latin typeface="Times New Roman"/>
                <a:cs typeface="Times New Roman"/>
              </a:rPr>
              <a:t> </a:t>
            </a:r>
            <a:r>
              <a:rPr dirty="0" sz="2450" spc="100">
                <a:latin typeface="Times New Roman"/>
                <a:cs typeface="Times New Roman"/>
              </a:rPr>
              <a:t>(1)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264398" y="8469454"/>
            <a:ext cx="194373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702310" algn="l"/>
                <a:tab pos="1083945" algn="l"/>
                <a:tab pos="1886585" algn="l"/>
              </a:tabLst>
            </a:pPr>
            <a:r>
              <a:rPr dirty="0" sz="2450" spc="-285">
                <a:latin typeface="Times New Roman"/>
                <a:cs typeface="Times New Roman"/>
              </a:rPr>
              <a:t>=</a:t>
            </a:r>
            <a:r>
              <a:rPr dirty="0" sz="2450" spc="-285">
                <a:latin typeface="Times New Roman"/>
                <a:cs typeface="Times New Roman"/>
              </a:rPr>
              <a:t>	</a:t>
            </a:r>
            <a:r>
              <a:rPr dirty="0" sz="2450" spc="-285">
                <a:latin typeface="Times New Roman"/>
                <a:cs typeface="Times New Roman"/>
              </a:rPr>
              <a:t>+</a:t>
            </a:r>
            <a:r>
              <a:rPr dirty="0" sz="2450" spc="-285">
                <a:latin typeface="Times New Roman"/>
                <a:cs typeface="Times New Roman"/>
              </a:rPr>
              <a:t>	</a:t>
            </a:r>
            <a:r>
              <a:rPr dirty="0" sz="2450" spc="120">
                <a:latin typeface="Times New Roman"/>
                <a:cs typeface="Times New Roman"/>
              </a:rPr>
              <a:t>6z</a:t>
            </a:r>
            <a:r>
              <a:rPr dirty="0" sz="2450" spc="155">
                <a:latin typeface="Times New Roman"/>
                <a:cs typeface="Times New Roman"/>
              </a:rPr>
              <a:t> </a:t>
            </a:r>
            <a:r>
              <a:rPr dirty="0" sz="2450" spc="-1070">
                <a:latin typeface="Times New Roman"/>
                <a:cs typeface="Times New Roman"/>
              </a:rPr>
              <a:t>—</a:t>
            </a:r>
            <a:r>
              <a:rPr dirty="0" sz="2450">
                <a:latin typeface="Times New Roman"/>
                <a:cs typeface="Times New Roman"/>
              </a:rPr>
              <a:t>	</a:t>
            </a:r>
            <a:r>
              <a:rPr dirty="0" sz="2450" spc="-100">
                <a:solidFill>
                  <a:srgbClr val="0F0F0F"/>
                </a:solidFill>
                <a:latin typeface="Times New Roman"/>
                <a:cs typeface="Times New Roman"/>
              </a:rPr>
              <a:t>'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599497" y="8442908"/>
            <a:ext cx="118110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450" spc="-225">
                <a:latin typeface="Times New Roman"/>
                <a:cs typeface="Times New Roman"/>
              </a:rPr>
              <a:t>J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696446" y="8796116"/>
            <a:ext cx="175260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00" spc="-125">
                <a:latin typeface="Times New Roman"/>
                <a:cs typeface="Times New Roman"/>
              </a:rPr>
              <a:t>2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469462" y="15283640"/>
            <a:ext cx="1327150" cy="91059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347980">
              <a:lnSpc>
                <a:spcPct val="100000"/>
              </a:lnSpc>
              <a:spcBef>
                <a:spcPts val="820"/>
              </a:spcBef>
            </a:pPr>
            <a:r>
              <a:rPr dirty="0" sz="2300" spc="-114">
                <a:latin typeface="Cambria"/>
                <a:cs typeface="Cambria"/>
              </a:rPr>
              <a:t>Z</a:t>
            </a:r>
            <a:r>
              <a:rPr dirty="0" sz="2300" spc="-55">
                <a:latin typeface="Cambria"/>
                <a:cs typeface="Cambria"/>
              </a:rPr>
              <a:t> </a:t>
            </a:r>
            <a:r>
              <a:rPr dirty="0" sz="2300" spc="-120">
                <a:latin typeface="Cambria"/>
                <a:cs typeface="Cambria"/>
              </a:rPr>
              <a:t>=</a:t>
            </a:r>
            <a:endParaRPr sz="23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826135" algn="l"/>
              </a:tabLst>
            </a:pPr>
            <a:r>
              <a:rPr dirty="0" sz="2300" spc="95" i="1">
                <a:solidFill>
                  <a:srgbClr val="030303"/>
                </a:solidFill>
                <a:latin typeface="Cambria"/>
                <a:cs typeface="Cambria"/>
              </a:rPr>
              <a:t>A</a:t>
            </a:r>
            <a:r>
              <a:rPr dirty="0" sz="2300" spc="275" i="1">
                <a:solidFill>
                  <a:srgbClr val="030303"/>
                </a:solidFill>
                <a:latin typeface="Cambria"/>
                <a:cs typeface="Cambria"/>
              </a:rPr>
              <a:t> </a:t>
            </a:r>
            <a:r>
              <a:rPr dirty="0" sz="2300" spc="-1515" i="1">
                <a:latin typeface="Cambria"/>
                <a:cs typeface="Cambria"/>
              </a:rPr>
              <a:t>——	</a:t>
            </a:r>
            <a:r>
              <a:rPr dirty="0" sz="2300" spc="-114" i="1">
                <a:latin typeface="Cambria"/>
                <a:cs typeface="Cambria"/>
              </a:rPr>
              <a:t>Az  </a:t>
            </a:r>
            <a:r>
              <a:rPr dirty="0" sz="2300" spc="-465">
                <a:latin typeface="Cambria"/>
                <a:cs typeface="Cambria"/>
              </a:rPr>
              <a:t>+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045665" y="15779165"/>
            <a:ext cx="377190" cy="3797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2300" spc="-105" i="1">
                <a:latin typeface="Cambria"/>
                <a:cs typeface="Cambria"/>
              </a:rPr>
              <a:t>A</a:t>
            </a:r>
            <a:r>
              <a:rPr dirty="0" baseline="-13285" sz="3450" spc="-157" i="1">
                <a:latin typeface="Cambria"/>
                <a:cs typeface="Cambria"/>
              </a:rPr>
              <a:t>2</a:t>
            </a:r>
            <a:endParaRPr baseline="-13285" sz="3450">
              <a:latin typeface="Cambria"/>
              <a:cs typeface="Cambri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122820" y="9283528"/>
            <a:ext cx="419100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32740" algn="l"/>
              </a:tabLst>
            </a:pPr>
            <a:r>
              <a:rPr dirty="0" sz="2450" spc="-409">
                <a:latin typeface="Times New Roman"/>
                <a:cs typeface="Times New Roman"/>
              </a:rPr>
              <a:t>=</a:t>
            </a:r>
            <a:r>
              <a:rPr dirty="0" sz="2450" spc="-409">
                <a:latin typeface="Times New Roman"/>
                <a:cs typeface="Times New Roman"/>
              </a:rPr>
              <a:t>	</a:t>
            </a:r>
            <a:r>
              <a:rPr dirty="0" sz="2450" spc="-245">
                <a:latin typeface="Times New Roman"/>
                <a:cs typeface="Times New Roman"/>
              </a:rPr>
              <a:t>(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960817" y="3382227"/>
            <a:ext cx="8054340" cy="12680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4035" algn="l"/>
                <a:tab pos="5518150" algn="l"/>
                <a:tab pos="6687184" algn="l"/>
              </a:tabLst>
            </a:pPr>
            <a:r>
              <a:rPr dirty="0" sz="2300" spc="-20">
                <a:latin typeface="Cambria"/>
                <a:cs typeface="Cambria"/>
              </a:rPr>
              <a:t>Ex	</a:t>
            </a:r>
            <a:r>
              <a:rPr dirty="0" sz="2300" spc="-434">
                <a:solidFill>
                  <a:srgbClr val="181818"/>
                </a:solidFill>
                <a:latin typeface="Cambria"/>
                <a:cs typeface="Cambria"/>
              </a:rPr>
              <a:t>/          </a:t>
            </a:r>
            <a:r>
              <a:rPr dirty="0" sz="2300" spc="50">
                <a:latin typeface="Cambria"/>
                <a:cs typeface="Cambria"/>
              </a:rPr>
              <a:t>Find  </a:t>
            </a:r>
            <a:r>
              <a:rPr dirty="0" sz="2300" spc="-15">
                <a:latin typeface="Cambria"/>
                <a:cs typeface="Cambria"/>
              </a:rPr>
              <a:t>the </a:t>
            </a:r>
            <a:r>
              <a:rPr dirty="0" sz="2300" spc="-105">
                <a:solidFill>
                  <a:srgbClr val="2A2A2A"/>
                </a:solidFill>
                <a:latin typeface="Cambria"/>
                <a:cs typeface="Cambria"/>
              </a:rPr>
              <a:t>a </a:t>
            </a:r>
            <a:r>
              <a:rPr dirty="0" sz="2300" spc="-40">
                <a:latin typeface="Cambria"/>
                <a:cs typeface="Cambria"/>
              </a:rPr>
              <a:t>rea  </a:t>
            </a:r>
            <a:r>
              <a:rPr dirty="0" sz="2300" spc="15">
                <a:latin typeface="Cambria"/>
                <a:cs typeface="Cambria"/>
              </a:rPr>
              <a:t>of  </a:t>
            </a:r>
            <a:r>
              <a:rPr dirty="0" sz="2300" spc="-15">
                <a:latin typeface="Cambria"/>
                <a:cs typeface="Cambria"/>
              </a:rPr>
              <a:t>the</a:t>
            </a:r>
            <a:r>
              <a:rPr dirty="0" sz="2300" spc="-85">
                <a:latin typeface="Cambria"/>
                <a:cs typeface="Cambria"/>
              </a:rPr>
              <a:t> </a:t>
            </a:r>
            <a:r>
              <a:rPr dirty="0" sz="2300" spc="-40">
                <a:latin typeface="Cambria"/>
                <a:cs typeface="Cambria"/>
              </a:rPr>
              <a:t>region</a:t>
            </a:r>
            <a:r>
              <a:rPr dirty="0" sz="2300" spc="360">
                <a:latin typeface="Cambria"/>
                <a:cs typeface="Cambria"/>
              </a:rPr>
              <a:t> </a:t>
            </a:r>
            <a:r>
              <a:rPr dirty="0" sz="2300" spc="-30">
                <a:latin typeface="Cambria"/>
                <a:cs typeface="Cambria"/>
              </a:rPr>
              <a:t>enclosed	</a:t>
            </a:r>
            <a:r>
              <a:rPr dirty="0" sz="2300" spc="-65">
                <a:latin typeface="Cambria"/>
                <a:cs typeface="Cambria"/>
              </a:rPr>
              <a:t>bcti*'een	</a:t>
            </a:r>
            <a:r>
              <a:rPr dirty="0" sz="2300" spc="-15">
                <a:latin typeface="Cambria"/>
                <a:cs typeface="Cambria"/>
              </a:rPr>
              <a:t>the </a:t>
            </a:r>
            <a:r>
              <a:rPr dirty="0" sz="2300" spc="20">
                <a:latin typeface="Cambria"/>
                <a:cs typeface="Cambria"/>
              </a:rPr>
              <a:t>cu</a:t>
            </a:r>
            <a:r>
              <a:rPr dirty="0" sz="2300" spc="-125">
                <a:latin typeface="Cambria"/>
                <a:cs typeface="Cambria"/>
              </a:rPr>
              <a:t> </a:t>
            </a:r>
            <a:r>
              <a:rPr dirty="0" sz="2300" spc="25">
                <a:latin typeface="Cambria"/>
                <a:cs typeface="Cambria"/>
              </a:rPr>
              <a:t>rvcs</a:t>
            </a:r>
            <a:endParaRPr sz="23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00">
              <a:latin typeface="Times New Roman"/>
              <a:cs typeface="Times New Roman"/>
            </a:endParaRPr>
          </a:p>
          <a:p>
            <a:pPr marL="2659380">
              <a:lnSpc>
                <a:spcPct val="100000"/>
              </a:lnSpc>
            </a:pPr>
            <a:r>
              <a:rPr dirty="0" sz="2450" spc="-400">
                <a:latin typeface="Consolas"/>
                <a:cs typeface="Consolas"/>
              </a:rPr>
              <a:t>*' = </a:t>
            </a:r>
            <a:r>
              <a:rPr dirty="0" sz="2450" spc="-35">
                <a:latin typeface="Consolas"/>
                <a:cs typeface="Consolas"/>
              </a:rPr>
              <a:t>x </a:t>
            </a:r>
            <a:r>
              <a:rPr dirty="0" sz="2450" spc="-35">
                <a:solidFill>
                  <a:srgbClr val="0A0A0A"/>
                </a:solidFill>
                <a:latin typeface="Consolas"/>
                <a:cs typeface="Consolas"/>
              </a:rPr>
              <a:t>+</a:t>
            </a:r>
            <a:r>
              <a:rPr dirty="0" sz="2450" spc="-360">
                <a:solidFill>
                  <a:srgbClr val="0A0A0A"/>
                </a:solidFill>
                <a:latin typeface="Consolas"/>
                <a:cs typeface="Consolas"/>
              </a:rPr>
              <a:t> </a:t>
            </a:r>
            <a:r>
              <a:rPr dirty="0" sz="2450" spc="20">
                <a:latin typeface="Consolas"/>
                <a:cs typeface="Consolas"/>
              </a:rPr>
              <a:t>6</a:t>
            </a:r>
            <a:endParaRPr sz="2450">
              <a:latin typeface="Consolas"/>
              <a:cs typeface="Consola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106297" y="10172817"/>
            <a:ext cx="10413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mbria"/>
                <a:cs typeface="Cambria"/>
              </a:rPr>
              <a:t>)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263563" y="15335995"/>
            <a:ext cx="2007870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242060" algn="l"/>
                <a:tab pos="1517015" algn="l"/>
                <a:tab pos="1836420" algn="l"/>
              </a:tabLst>
            </a:pPr>
            <a:r>
              <a:rPr dirty="0" sz="2450" spc="15">
                <a:latin typeface="Times New Roman"/>
                <a:cs typeface="Times New Roman"/>
              </a:rPr>
              <a:t>z</a:t>
            </a:r>
            <a:r>
              <a:rPr dirty="0" sz="2450" spc="15">
                <a:latin typeface="Times New Roman"/>
                <a:cs typeface="Times New Roman"/>
              </a:rPr>
              <a:t> </a:t>
            </a:r>
            <a:r>
              <a:rPr dirty="0" sz="2450" spc="-240">
                <a:latin typeface="Times New Roman"/>
                <a:cs typeface="Times New Roman"/>
              </a:rPr>
              <a:t> </a:t>
            </a:r>
            <a:r>
              <a:rPr dirty="0" sz="2450" spc="20">
                <a:latin typeface="Times New Roman"/>
                <a:cs typeface="Times New Roman"/>
              </a:rPr>
              <a:t>=</a:t>
            </a:r>
            <a:r>
              <a:rPr dirty="0" sz="2450">
                <a:latin typeface="Times New Roman"/>
                <a:cs typeface="Times New Roman"/>
              </a:rPr>
              <a:t> </a:t>
            </a:r>
            <a:r>
              <a:rPr dirty="0" sz="2450" spc="-225">
                <a:latin typeface="Times New Roman"/>
                <a:cs typeface="Times New Roman"/>
              </a:rPr>
              <a:t> </a:t>
            </a:r>
            <a:r>
              <a:rPr dirty="0" sz="2450" spc="20">
                <a:latin typeface="Times New Roman"/>
                <a:cs typeface="Times New Roman"/>
              </a:rPr>
              <a:t>1</a:t>
            </a:r>
            <a:r>
              <a:rPr dirty="0" sz="2450">
                <a:latin typeface="Times New Roman"/>
                <a:cs typeface="Times New Roman"/>
              </a:rPr>
              <a:t>	</a:t>
            </a:r>
            <a:r>
              <a:rPr dirty="0" sz="2450" spc="15">
                <a:latin typeface="Times New Roman"/>
                <a:cs typeface="Times New Roman"/>
              </a:rPr>
              <a:t>z</a:t>
            </a:r>
            <a:r>
              <a:rPr dirty="0" sz="2450">
                <a:latin typeface="Times New Roman"/>
                <a:cs typeface="Times New Roman"/>
              </a:rPr>
              <a:t>	</a:t>
            </a:r>
            <a:r>
              <a:rPr dirty="0" sz="2450" spc="20">
                <a:solidFill>
                  <a:srgbClr val="080808"/>
                </a:solidFill>
                <a:latin typeface="Times New Roman"/>
                <a:cs typeface="Times New Roman"/>
              </a:rPr>
              <a:t>=</a:t>
            </a:r>
            <a:r>
              <a:rPr dirty="0" sz="2450">
                <a:solidFill>
                  <a:srgbClr val="080808"/>
                </a:solidFill>
                <a:latin typeface="Times New Roman"/>
                <a:cs typeface="Times New Roman"/>
              </a:rPr>
              <a:t>	</a:t>
            </a:r>
            <a:r>
              <a:rPr dirty="0" sz="2450" spc="20">
                <a:latin typeface="Times New Roman"/>
                <a:cs typeface="Times New Roman"/>
              </a:rPr>
              <a:t>4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200941" y="17020185"/>
            <a:ext cx="149860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-45">
                <a:latin typeface="Consolas"/>
                <a:cs typeface="Consolas"/>
              </a:rPr>
              <a:t>1</a:t>
            </a:r>
            <a:endParaRPr sz="1850">
              <a:latin typeface="Consolas"/>
              <a:cs typeface="Consola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1639678" y="9782002"/>
            <a:ext cx="151130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-35">
                <a:latin typeface="Consolas"/>
                <a:cs typeface="Consolas"/>
              </a:rPr>
              <a:t>.</a:t>
            </a:r>
            <a:endParaRPr sz="1850">
              <a:latin typeface="Consolas"/>
              <a:cs typeface="Consola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709833" y="9715637"/>
            <a:ext cx="400685" cy="733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33350" marR="5080" indent="-121285">
              <a:lnSpc>
                <a:spcPct val="125499"/>
              </a:lnSpc>
              <a:spcBef>
                <a:spcPts val="90"/>
              </a:spcBef>
            </a:pPr>
            <a:r>
              <a:rPr dirty="0" sz="1850" spc="-40">
                <a:latin typeface="Consolas"/>
                <a:cs typeface="Consolas"/>
              </a:rPr>
              <a:t>i25  </a:t>
            </a:r>
            <a:r>
              <a:rPr dirty="0" sz="1850" spc="10">
                <a:latin typeface="Consolas"/>
                <a:cs typeface="Consolas"/>
              </a:rPr>
              <a:t>6</a:t>
            </a:r>
            <a:endParaRPr sz="1850">
              <a:latin typeface="Consolas"/>
              <a:cs typeface="Consolas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511744" y="9283528"/>
            <a:ext cx="1692910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84810" algn="l"/>
              </a:tabLst>
            </a:pPr>
            <a:r>
              <a:rPr dirty="0" sz="2450" spc="-5">
                <a:latin typeface="Times New Roman"/>
                <a:cs typeface="Times New Roman"/>
              </a:rPr>
              <a:t>+	6 </a:t>
            </a:r>
            <a:r>
              <a:rPr dirty="0" sz="2450" spc="-85">
                <a:latin typeface="Times New Roman"/>
                <a:cs typeface="Times New Roman"/>
              </a:rPr>
              <a:t>(—2)</a:t>
            </a:r>
            <a:r>
              <a:rPr dirty="0" sz="2450" spc="380">
                <a:latin typeface="Times New Roman"/>
                <a:cs typeface="Times New Roman"/>
              </a:rPr>
              <a:t> </a:t>
            </a:r>
            <a:r>
              <a:rPr dirty="0" sz="2450" spc="-994">
                <a:latin typeface="Times New Roman"/>
                <a:cs typeface="Times New Roman"/>
              </a:rPr>
              <a:t>—</a:t>
            </a:r>
            <a:r>
              <a:rPr dirty="0" sz="2450" spc="30">
                <a:latin typeface="Times New Roman"/>
                <a:cs typeface="Times New Roman"/>
              </a:rPr>
              <a:t> </a:t>
            </a:r>
            <a:r>
              <a:rPr dirty="0" sz="2450" spc="-615">
                <a:latin typeface="Times New Roman"/>
                <a:cs typeface="Times New Roman"/>
              </a:rPr>
              <a:t>(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478124" y="13522025"/>
            <a:ext cx="67119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596900" algn="l"/>
              </a:tabLst>
            </a:pPr>
            <a:r>
              <a:rPr dirty="0" sz="2450" spc="-980">
                <a:latin typeface="Times New Roman"/>
                <a:cs typeface="Times New Roman"/>
              </a:rPr>
              <a:t>x=</a:t>
            </a:r>
            <a:r>
              <a:rPr dirty="0" sz="2450" spc="-980">
                <a:latin typeface="Times New Roman"/>
                <a:cs typeface="Times New Roman"/>
              </a:rPr>
              <a:t>	</a:t>
            </a:r>
            <a:r>
              <a:rPr dirty="0" sz="2450" spc="-715" i="1">
                <a:latin typeface="Times New Roman"/>
                <a:cs typeface="Times New Roman"/>
              </a:rPr>
              <a:t>(x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449206" y="13522025"/>
            <a:ext cx="73215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450" spc="155">
                <a:latin typeface="Times New Roman"/>
                <a:cs typeface="Times New Roman"/>
              </a:rPr>
              <a:t>—2)'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894082" y="13991003"/>
            <a:ext cx="87630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450" spc="45">
                <a:solidFill>
                  <a:srgbClr val="131313"/>
                </a:solidFill>
                <a:latin typeface="Times New Roman"/>
                <a:cs typeface="Times New Roman"/>
              </a:rPr>
              <a:t>'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354317" y="13898092"/>
            <a:ext cx="2561590" cy="9639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89560">
              <a:lnSpc>
                <a:spcPct val="125600"/>
              </a:lnSpc>
              <a:spcBef>
                <a:spcPts val="95"/>
              </a:spcBef>
              <a:tabLst>
                <a:tab pos="726440" algn="l"/>
                <a:tab pos="1443990" algn="l"/>
                <a:tab pos="1736725" algn="l"/>
                <a:tab pos="2054860" algn="l"/>
                <a:tab pos="2323465" algn="l"/>
                <a:tab pos="2385060" algn="l"/>
              </a:tabLst>
            </a:pPr>
            <a:r>
              <a:rPr dirty="0" sz="2450" spc="95">
                <a:latin typeface="Times New Roman"/>
                <a:cs typeface="Times New Roman"/>
              </a:rPr>
              <a:t>z'	</a:t>
            </a:r>
            <a:r>
              <a:rPr dirty="0" sz="2450" spc="-1070">
                <a:latin typeface="Times New Roman"/>
                <a:cs typeface="Times New Roman"/>
              </a:rPr>
              <a:t>—</a:t>
            </a:r>
            <a:r>
              <a:rPr dirty="0" sz="2450" spc="130">
                <a:latin typeface="Times New Roman"/>
                <a:cs typeface="Times New Roman"/>
              </a:rPr>
              <a:t> </a:t>
            </a:r>
            <a:r>
              <a:rPr dirty="0" sz="2450" spc="-540">
                <a:latin typeface="Times New Roman"/>
                <a:cs typeface="Times New Roman"/>
              </a:rPr>
              <a:t>Sz	</a:t>
            </a:r>
            <a:r>
              <a:rPr dirty="0" sz="2450" spc="-605">
                <a:latin typeface="Times New Roman"/>
                <a:cs typeface="Times New Roman"/>
              </a:rPr>
              <a:t>+	</a:t>
            </a:r>
            <a:r>
              <a:rPr dirty="0" sz="2450" spc="-570">
                <a:latin typeface="Times New Roman"/>
                <a:cs typeface="Times New Roman"/>
              </a:rPr>
              <a:t>4=		</a:t>
            </a:r>
            <a:r>
              <a:rPr dirty="0" sz="2450" spc="130">
                <a:latin typeface="Times New Roman"/>
                <a:cs typeface="Times New Roman"/>
              </a:rPr>
              <a:t>0  </a:t>
            </a:r>
            <a:r>
              <a:rPr dirty="0" sz="2450" spc="100">
                <a:latin typeface="Times New Roman"/>
                <a:cs typeface="Times New Roman"/>
              </a:rPr>
              <a:t>(z</a:t>
            </a:r>
            <a:r>
              <a:rPr dirty="0" sz="2450" spc="185">
                <a:latin typeface="Times New Roman"/>
                <a:cs typeface="Times New Roman"/>
              </a:rPr>
              <a:t> </a:t>
            </a:r>
            <a:r>
              <a:rPr dirty="0" sz="2450" spc="-994">
                <a:latin typeface="Times New Roman"/>
                <a:cs typeface="Times New Roman"/>
              </a:rPr>
              <a:t>—</a:t>
            </a:r>
            <a:r>
              <a:rPr dirty="0" sz="2450" spc="130">
                <a:latin typeface="Times New Roman"/>
                <a:cs typeface="Times New Roman"/>
              </a:rPr>
              <a:t> </a:t>
            </a:r>
            <a:r>
              <a:rPr dirty="0" sz="2450" spc="225">
                <a:latin typeface="Times New Roman"/>
                <a:cs typeface="Times New Roman"/>
              </a:rPr>
              <a:t>1)(z</a:t>
            </a:r>
            <a:r>
              <a:rPr dirty="0" sz="2450" spc="70">
                <a:latin typeface="Times New Roman"/>
                <a:cs typeface="Times New Roman"/>
              </a:rPr>
              <a:t> </a:t>
            </a:r>
            <a:r>
              <a:rPr dirty="0" sz="2450" spc="-994">
                <a:latin typeface="Times New Roman"/>
                <a:cs typeface="Times New Roman"/>
              </a:rPr>
              <a:t>—</a:t>
            </a:r>
            <a:r>
              <a:rPr dirty="0" sz="2450" spc="240">
                <a:latin typeface="Times New Roman"/>
                <a:cs typeface="Times New Roman"/>
              </a:rPr>
              <a:t> </a:t>
            </a:r>
            <a:r>
              <a:rPr dirty="0" sz="2450" spc="-415">
                <a:latin typeface="Times New Roman"/>
                <a:cs typeface="Times New Roman"/>
              </a:rPr>
              <a:t>4)</a:t>
            </a:r>
            <a:r>
              <a:rPr dirty="0" sz="2450">
                <a:latin typeface="Times New Roman"/>
                <a:cs typeface="Times New Roman"/>
              </a:rPr>
              <a:t>	</a:t>
            </a:r>
            <a:r>
              <a:rPr dirty="0" sz="2450" spc="-565">
                <a:latin typeface="Times New Roman"/>
                <a:cs typeface="Times New Roman"/>
              </a:rPr>
              <a:t>=</a:t>
            </a:r>
            <a:r>
              <a:rPr dirty="0" sz="2450">
                <a:latin typeface="Times New Roman"/>
                <a:cs typeface="Times New Roman"/>
              </a:rPr>
              <a:t>		</a:t>
            </a:r>
            <a:r>
              <a:rPr dirty="0" sz="2450" spc="55">
                <a:latin typeface="Times New Roman"/>
                <a:cs typeface="Times New Roman"/>
              </a:rPr>
              <a:t>0</a:t>
            </a:r>
            <a:endParaRPr sz="2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5709" y="843408"/>
            <a:ext cx="12349907" cy="18141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55203" y="16426381"/>
            <a:ext cx="261620" cy="20320"/>
          </a:xfrm>
          <a:custGeom>
            <a:avLst/>
            <a:gdLst/>
            <a:ahLst/>
            <a:cxnLst/>
            <a:rect l="l" t="t" r="r" b="b"/>
            <a:pathLst>
              <a:path w="261620" h="20319">
                <a:moveTo>
                  <a:pt x="0" y="0"/>
                </a:moveTo>
                <a:lnTo>
                  <a:pt x="261054" y="0"/>
                </a:lnTo>
                <a:lnTo>
                  <a:pt x="261054" y="20081"/>
                </a:lnTo>
                <a:lnTo>
                  <a:pt x="0" y="20081"/>
                </a:lnTo>
                <a:lnTo>
                  <a:pt x="0" y="0"/>
                </a:lnTo>
                <a:close/>
              </a:path>
            </a:pathLst>
          </a:custGeom>
          <a:solidFill>
            <a:srgbClr val="1818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46597" y="16409168"/>
            <a:ext cx="269875" cy="20320"/>
          </a:xfrm>
          <a:custGeom>
            <a:avLst/>
            <a:gdLst/>
            <a:ahLst/>
            <a:cxnLst/>
            <a:rect l="l" t="t" r="r" b="b"/>
            <a:pathLst>
              <a:path w="269875" h="20319">
                <a:moveTo>
                  <a:pt x="0" y="0"/>
                </a:moveTo>
                <a:lnTo>
                  <a:pt x="269661" y="0"/>
                </a:lnTo>
                <a:lnTo>
                  <a:pt x="269661" y="20081"/>
                </a:lnTo>
                <a:lnTo>
                  <a:pt x="0" y="20081"/>
                </a:lnTo>
                <a:lnTo>
                  <a:pt x="0" y="0"/>
                </a:lnTo>
                <a:close/>
              </a:path>
            </a:pathLst>
          </a:custGeom>
          <a:solidFill>
            <a:srgbClr val="1818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89165" y="5420479"/>
            <a:ext cx="545465" cy="0"/>
          </a:xfrm>
          <a:custGeom>
            <a:avLst/>
            <a:gdLst/>
            <a:ahLst/>
            <a:cxnLst/>
            <a:rect l="l" t="t" r="r" b="b"/>
            <a:pathLst>
              <a:path w="545464" h="0">
                <a:moveTo>
                  <a:pt x="0" y="0"/>
                </a:moveTo>
                <a:lnTo>
                  <a:pt x="545059" y="0"/>
                </a:lnTo>
              </a:path>
            </a:pathLst>
          </a:custGeom>
          <a:ln w="3175">
            <a:solidFill>
              <a:srgbClr val="4844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18258" y="16400561"/>
            <a:ext cx="261620" cy="20320"/>
          </a:xfrm>
          <a:custGeom>
            <a:avLst/>
            <a:gdLst/>
            <a:ahLst/>
            <a:cxnLst/>
            <a:rect l="l" t="t" r="r" b="b"/>
            <a:pathLst>
              <a:path w="261620" h="20319">
                <a:moveTo>
                  <a:pt x="0" y="0"/>
                </a:moveTo>
                <a:lnTo>
                  <a:pt x="261054" y="0"/>
                </a:lnTo>
                <a:lnTo>
                  <a:pt x="261054" y="20081"/>
                </a:lnTo>
                <a:lnTo>
                  <a:pt x="0" y="20081"/>
                </a:lnTo>
                <a:lnTo>
                  <a:pt x="0" y="0"/>
                </a:lnTo>
                <a:close/>
              </a:path>
            </a:pathLst>
          </a:custGeom>
          <a:solidFill>
            <a:srgbClr val="1818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18258" y="16409168"/>
            <a:ext cx="261620" cy="20320"/>
          </a:xfrm>
          <a:custGeom>
            <a:avLst/>
            <a:gdLst/>
            <a:ahLst/>
            <a:cxnLst/>
            <a:rect l="l" t="t" r="r" b="b"/>
            <a:pathLst>
              <a:path w="261620" h="20319">
                <a:moveTo>
                  <a:pt x="0" y="0"/>
                </a:moveTo>
                <a:lnTo>
                  <a:pt x="261054" y="0"/>
                </a:lnTo>
                <a:lnTo>
                  <a:pt x="261054" y="20081"/>
                </a:lnTo>
                <a:lnTo>
                  <a:pt x="0" y="20081"/>
                </a:lnTo>
                <a:lnTo>
                  <a:pt x="0" y="0"/>
                </a:lnTo>
                <a:close/>
              </a:path>
            </a:pathLst>
          </a:custGeom>
          <a:solidFill>
            <a:srgbClr val="1818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44831" y="10429291"/>
            <a:ext cx="579755" cy="0"/>
          </a:xfrm>
          <a:custGeom>
            <a:avLst/>
            <a:gdLst/>
            <a:ahLst/>
            <a:cxnLst/>
            <a:rect l="l" t="t" r="r" b="b"/>
            <a:pathLst>
              <a:path w="579754" h="0">
                <a:moveTo>
                  <a:pt x="0" y="0"/>
                </a:moveTo>
                <a:lnTo>
                  <a:pt x="579484" y="0"/>
                </a:lnTo>
              </a:path>
            </a:pathLst>
          </a:custGeom>
          <a:ln w="20081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86268" y="10420685"/>
            <a:ext cx="416559" cy="0"/>
          </a:xfrm>
          <a:custGeom>
            <a:avLst/>
            <a:gdLst/>
            <a:ahLst/>
            <a:cxnLst/>
            <a:rect l="l" t="t" r="r" b="b"/>
            <a:pathLst>
              <a:path w="416560" h="0">
                <a:moveTo>
                  <a:pt x="0" y="0"/>
                </a:moveTo>
                <a:lnTo>
                  <a:pt x="415966" y="0"/>
                </a:lnTo>
              </a:path>
            </a:pathLst>
          </a:custGeom>
          <a:ln w="20081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32196" y="14905950"/>
            <a:ext cx="94668" cy="292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614813" y="10551210"/>
            <a:ext cx="94668" cy="146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965781" y="13399864"/>
            <a:ext cx="929470" cy="2840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76444" y="14905950"/>
            <a:ext cx="94668" cy="2926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18258" y="16205488"/>
            <a:ext cx="137699" cy="1635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32574" y="10533997"/>
            <a:ext cx="94668" cy="1463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30054" y="10267205"/>
            <a:ext cx="1497480" cy="3184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103480" y="10181142"/>
            <a:ext cx="266792" cy="2065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878039" y="4122373"/>
            <a:ext cx="2211795" cy="37867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499366" y="10280114"/>
            <a:ext cx="636859" cy="4087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642311" y="1536207"/>
            <a:ext cx="3933036" cy="31412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864393" y="10163930"/>
            <a:ext cx="189336" cy="1161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959061" y="10280114"/>
            <a:ext cx="404491" cy="4260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965781" y="16282944"/>
            <a:ext cx="542191" cy="41309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405361" y="6406574"/>
            <a:ext cx="1478915" cy="398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50" spc="5">
                <a:latin typeface="Calibri"/>
                <a:cs typeface="Calibri"/>
              </a:rPr>
              <a:t>Method</a:t>
            </a:r>
            <a:r>
              <a:rPr dirty="0" sz="2450" spc="35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(2)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77448" y="9331728"/>
            <a:ext cx="1127760" cy="384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4865" algn="l"/>
              </a:tabLst>
            </a:pPr>
            <a:r>
              <a:rPr dirty="0" sz="2350" spc="-295">
                <a:solidFill>
                  <a:srgbClr val="080808"/>
                </a:solidFill>
                <a:latin typeface="Times New Roman"/>
                <a:cs typeface="Times New Roman"/>
              </a:rPr>
              <a:t>A</a:t>
            </a:r>
            <a:r>
              <a:rPr dirty="0" sz="2350" spc="-225">
                <a:solidFill>
                  <a:srgbClr val="080808"/>
                </a:solidFill>
                <a:latin typeface="Times New Roman"/>
                <a:cs typeface="Times New Roman"/>
              </a:rPr>
              <a:t>=</a:t>
            </a:r>
            <a:r>
              <a:rPr dirty="0" sz="2350" spc="100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dirty="0" sz="2350" spc="-120">
                <a:latin typeface="Times New Roman"/>
                <a:cs typeface="Times New Roman"/>
              </a:rPr>
              <a:t>/</a:t>
            </a:r>
            <a:r>
              <a:rPr dirty="0" sz="2350" spc="-75">
                <a:latin typeface="Times New Roman"/>
                <a:cs typeface="Times New Roman"/>
              </a:rPr>
              <a:t>'</a:t>
            </a:r>
            <a:r>
              <a:rPr dirty="0" sz="2350">
                <a:latin typeface="Times New Roman"/>
                <a:cs typeface="Times New Roman"/>
              </a:rPr>
              <a:t>	</a:t>
            </a:r>
            <a:r>
              <a:rPr dirty="0" sz="2350" spc="-155">
                <a:latin typeface="Times New Roman"/>
                <a:cs typeface="Times New Roman"/>
              </a:rPr>
              <a:t>[(y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75717" y="9331728"/>
            <a:ext cx="2326640" cy="384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8500" algn="l"/>
                <a:tab pos="1047115" algn="l"/>
                <a:tab pos="2127250" algn="l"/>
              </a:tabLst>
            </a:pPr>
            <a:r>
              <a:rPr dirty="0" sz="2350" spc="-15">
                <a:latin typeface="Times New Roman"/>
                <a:cs typeface="Times New Roman"/>
              </a:rPr>
              <a:t>-r</a:t>
            </a:r>
            <a:r>
              <a:rPr dirty="0" sz="2350" spc="160">
                <a:latin typeface="Times New Roman"/>
                <a:cs typeface="Times New Roman"/>
              </a:rPr>
              <a:t> </a:t>
            </a:r>
            <a:r>
              <a:rPr dirty="0" sz="2350" spc="-20">
                <a:latin typeface="Times New Roman"/>
                <a:cs typeface="Times New Roman"/>
              </a:rPr>
              <a:t>2)</a:t>
            </a:r>
            <a:r>
              <a:rPr dirty="0" sz="2350">
                <a:latin typeface="Times New Roman"/>
                <a:cs typeface="Times New Roman"/>
              </a:rPr>
              <a:t>	</a:t>
            </a:r>
            <a:r>
              <a:rPr dirty="0" sz="2350" spc="-940">
                <a:latin typeface="Times New Roman"/>
                <a:cs typeface="Times New Roman"/>
              </a:rPr>
              <a:t>—</a:t>
            </a:r>
            <a:r>
              <a:rPr dirty="0" sz="2350">
                <a:latin typeface="Times New Roman"/>
                <a:cs typeface="Times New Roman"/>
              </a:rPr>
              <a:t>	</a:t>
            </a:r>
            <a:r>
              <a:rPr dirty="0" sz="2350" spc="10">
                <a:latin typeface="Times New Roman"/>
                <a:cs typeface="Times New Roman"/>
              </a:rPr>
              <a:t>y^</a:t>
            </a:r>
            <a:r>
              <a:rPr dirty="0" sz="2350" spc="150">
                <a:latin typeface="Times New Roman"/>
                <a:cs typeface="Times New Roman"/>
              </a:rPr>
              <a:t> </a:t>
            </a:r>
            <a:r>
              <a:rPr dirty="0" sz="2350" spc="40">
                <a:latin typeface="Times New Roman"/>
                <a:cs typeface="Times New Roman"/>
              </a:rPr>
              <a:t>]</a:t>
            </a:r>
            <a:r>
              <a:rPr dirty="0" sz="2350">
                <a:latin typeface="Times New Roman"/>
                <a:cs typeface="Times New Roman"/>
              </a:rPr>
              <a:t> </a:t>
            </a:r>
            <a:r>
              <a:rPr dirty="0" sz="2350" spc="-200">
                <a:latin typeface="Times New Roman"/>
                <a:cs typeface="Times New Roman"/>
              </a:rPr>
              <a:t> </a:t>
            </a:r>
            <a:r>
              <a:rPr dirty="0" sz="2350" spc="55" i="1">
                <a:latin typeface="Times New Roman"/>
                <a:cs typeface="Times New Roman"/>
              </a:rPr>
              <a:t>dy</a:t>
            </a:r>
            <a:r>
              <a:rPr dirty="0" sz="2350" i="1">
                <a:latin typeface="Times New Roman"/>
                <a:cs typeface="Times New Roman"/>
              </a:rPr>
              <a:t>	</a:t>
            </a:r>
            <a:r>
              <a:rPr dirty="0" sz="2350" spc="-1365" i="1">
                <a:latin typeface="Times New Roman"/>
                <a:cs typeface="Times New Roman"/>
              </a:rPr>
              <a:t>——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36407" y="10189002"/>
            <a:ext cx="2306955" cy="398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2270" algn="l"/>
                <a:tab pos="648335" algn="l"/>
                <a:tab pos="1353820" algn="l"/>
              </a:tabLst>
            </a:pPr>
            <a:r>
              <a:rPr dirty="0" sz="2450" spc="-885">
                <a:latin typeface="Cambria"/>
                <a:cs typeface="Cambria"/>
              </a:rPr>
              <a:t>=	</a:t>
            </a:r>
            <a:r>
              <a:rPr dirty="0" sz="2450" spc="90">
                <a:latin typeface="Cambria"/>
                <a:cs typeface="Cambria"/>
              </a:rPr>
              <a:t>(</a:t>
            </a:r>
            <a:r>
              <a:rPr dirty="0" sz="2450" spc="90" strike="sngStrike">
                <a:latin typeface="Cambria"/>
                <a:cs typeface="Cambria"/>
              </a:rPr>
              <a:t>	2'</a:t>
            </a:r>
            <a:r>
              <a:rPr dirty="0" sz="2450" spc="160" strike="noStrike">
                <a:latin typeface="Cambria"/>
                <a:cs typeface="Cambria"/>
              </a:rPr>
              <a:t> </a:t>
            </a:r>
            <a:r>
              <a:rPr dirty="0" sz="2450" spc="-860" strike="noStrike">
                <a:latin typeface="Cambria"/>
                <a:cs typeface="Cambria"/>
              </a:rPr>
              <a:t>—	</a:t>
            </a:r>
            <a:r>
              <a:rPr dirty="0" sz="2450" spc="-20" strike="noStrike">
                <a:latin typeface="Cambria"/>
                <a:cs typeface="Cambria"/>
              </a:rPr>
              <a:t>2 </a:t>
            </a:r>
            <a:r>
              <a:rPr dirty="0" sz="2450" spc="15" strike="noStrike">
                <a:latin typeface="Cambria"/>
                <a:cs typeface="Cambria"/>
              </a:rPr>
              <a:t>(2)</a:t>
            </a:r>
            <a:r>
              <a:rPr dirty="0" sz="2450" spc="35" strike="noStrike">
                <a:latin typeface="Cambria"/>
                <a:cs typeface="Cambria"/>
              </a:rPr>
              <a:t> </a:t>
            </a:r>
            <a:r>
              <a:rPr dirty="0" sz="2450" spc="-860" strike="noStrike">
                <a:latin typeface="Cambria"/>
                <a:cs typeface="Cambria"/>
              </a:rPr>
              <a:t>—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48029" y="11160547"/>
            <a:ext cx="7670800" cy="384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50" spc="25">
                <a:latin typeface="Times New Roman"/>
                <a:cs typeface="Times New Roman"/>
              </a:rPr>
              <a:t>Ex </a:t>
            </a:r>
            <a:r>
              <a:rPr dirty="0" sz="2350" spc="10">
                <a:latin typeface="Times New Roman"/>
                <a:cs typeface="Times New Roman"/>
              </a:rPr>
              <a:t>/ </a:t>
            </a:r>
            <a:r>
              <a:rPr dirty="0" sz="2350" spc="55">
                <a:latin typeface="Times New Roman"/>
                <a:cs typeface="Times New Roman"/>
              </a:rPr>
              <a:t>find </a:t>
            </a:r>
            <a:r>
              <a:rPr dirty="0" sz="2350" spc="70">
                <a:latin typeface="Times New Roman"/>
                <a:cs typeface="Times New Roman"/>
              </a:rPr>
              <a:t>the </a:t>
            </a:r>
            <a:r>
              <a:rPr dirty="0" sz="2350" spc="105">
                <a:latin typeface="Times New Roman"/>
                <a:cs typeface="Times New Roman"/>
              </a:rPr>
              <a:t>area </a:t>
            </a:r>
            <a:r>
              <a:rPr dirty="0" sz="2350">
                <a:latin typeface="Times New Roman"/>
                <a:cs typeface="Times New Roman"/>
              </a:rPr>
              <a:t>of </a:t>
            </a:r>
            <a:r>
              <a:rPr dirty="0" sz="2350" spc="70">
                <a:latin typeface="Times New Roman"/>
                <a:cs typeface="Times New Roman"/>
              </a:rPr>
              <a:t>the </a:t>
            </a:r>
            <a:r>
              <a:rPr dirty="0" sz="2350" spc="10">
                <a:latin typeface="Times New Roman"/>
                <a:cs typeface="Times New Roman"/>
              </a:rPr>
              <a:t>region </a:t>
            </a:r>
            <a:r>
              <a:rPr dirty="0" sz="2350" spc="15">
                <a:latin typeface="Times New Roman"/>
                <a:cs typeface="Times New Roman"/>
              </a:rPr>
              <a:t>enclosed </a:t>
            </a:r>
            <a:r>
              <a:rPr dirty="0" sz="2350" spc="20">
                <a:latin typeface="Times New Roman"/>
                <a:cs typeface="Times New Roman"/>
              </a:rPr>
              <a:t>between </a:t>
            </a:r>
            <a:r>
              <a:rPr dirty="0" sz="2350" spc="70">
                <a:latin typeface="Times New Roman"/>
                <a:cs typeface="Times New Roman"/>
              </a:rPr>
              <a:t>the</a:t>
            </a:r>
            <a:r>
              <a:rPr dirty="0" sz="2350" spc="-350">
                <a:latin typeface="Times New Roman"/>
                <a:cs typeface="Times New Roman"/>
              </a:rPr>
              <a:t> </a:t>
            </a:r>
            <a:r>
              <a:rPr dirty="0" sz="2350" spc="55">
                <a:latin typeface="Times New Roman"/>
                <a:cs typeface="Times New Roman"/>
              </a:rPr>
              <a:t>curves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53178" y="14231529"/>
            <a:ext cx="2709545" cy="4273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64845" algn="l"/>
                <a:tab pos="1005840" algn="l"/>
                <a:tab pos="1510665" algn="l"/>
                <a:tab pos="1866900" algn="l"/>
                <a:tab pos="2252345" algn="l"/>
              </a:tabLst>
            </a:pPr>
            <a:r>
              <a:rPr dirty="0" sz="2600" spc="-160" i="1">
                <a:latin typeface="Times New Roman"/>
                <a:cs typeface="Times New Roman"/>
              </a:rPr>
              <a:t>A</a:t>
            </a:r>
            <a:r>
              <a:rPr dirty="0" sz="2600" spc="180" i="1">
                <a:latin typeface="Times New Roman"/>
                <a:cs typeface="Times New Roman"/>
              </a:rPr>
              <a:t> </a:t>
            </a:r>
            <a:r>
              <a:rPr dirty="0" sz="2600" spc="-805" i="1">
                <a:latin typeface="Times New Roman"/>
                <a:cs typeface="Times New Roman"/>
              </a:rPr>
              <a:t>—-	</a:t>
            </a:r>
            <a:r>
              <a:rPr dirty="0" sz="2600" spc="-185" i="1">
                <a:latin typeface="Times New Roman"/>
                <a:cs typeface="Times New Roman"/>
              </a:rPr>
              <a:t>f	</a:t>
            </a:r>
            <a:r>
              <a:rPr dirty="0" sz="2600" spc="-30" i="1">
                <a:latin typeface="Times New Roman"/>
                <a:cs typeface="Times New Roman"/>
              </a:rPr>
              <a:t>(xz	</a:t>
            </a:r>
            <a:r>
              <a:rPr dirty="0" sz="2600" spc="-25" i="1">
                <a:solidFill>
                  <a:srgbClr val="161616"/>
                </a:solidFill>
                <a:latin typeface="Times New Roman"/>
                <a:cs typeface="Times New Roman"/>
              </a:rPr>
              <a:t>-	</a:t>
            </a:r>
            <a:r>
              <a:rPr dirty="0" sz="2600" spc="-110" i="1">
                <a:latin typeface="Times New Roman"/>
                <a:cs typeface="Times New Roman"/>
              </a:rPr>
              <a:t>xz	)d</a:t>
            </a:r>
            <a:r>
              <a:rPr dirty="0" sz="2600" spc="-375" i="1">
                <a:latin typeface="Times New Roman"/>
                <a:cs typeface="Times New Roman"/>
              </a:rPr>
              <a:t> </a:t>
            </a:r>
            <a:r>
              <a:rPr dirty="0" sz="2600" spc="35" i="1">
                <a:latin typeface="Times New Roman"/>
                <a:cs typeface="Times New Roman"/>
              </a:rPr>
              <a:t>y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20632" y="15360615"/>
            <a:ext cx="3112770" cy="4203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407034" algn="l"/>
                <a:tab pos="808355" algn="l"/>
                <a:tab pos="1233805" algn="l"/>
                <a:tab pos="1836420" algn="l"/>
                <a:tab pos="2253615" algn="l"/>
              </a:tabLst>
            </a:pPr>
            <a:r>
              <a:rPr dirty="0" baseline="1089" sz="3825" spc="97">
                <a:latin typeface="Times New Roman"/>
                <a:cs typeface="Times New Roman"/>
              </a:rPr>
              <a:t>=	</a:t>
            </a:r>
            <a:r>
              <a:rPr dirty="0" baseline="1089" sz="3825" spc="67">
                <a:latin typeface="Times New Roman"/>
                <a:cs typeface="Times New Roman"/>
              </a:rPr>
              <a:t>J	[y	</a:t>
            </a:r>
            <a:r>
              <a:rPr dirty="0" baseline="1089" sz="3825" spc="179">
                <a:latin typeface="Times New Roman"/>
                <a:cs typeface="Times New Roman"/>
              </a:rPr>
              <a:t>+</a:t>
            </a:r>
            <a:r>
              <a:rPr dirty="0" baseline="1089" sz="3825" spc="157">
                <a:latin typeface="Times New Roman"/>
                <a:cs typeface="Times New Roman"/>
              </a:rPr>
              <a:t> </a:t>
            </a:r>
            <a:r>
              <a:rPr dirty="0" baseline="1089" sz="3825" spc="-127">
                <a:latin typeface="Times New Roman"/>
                <a:cs typeface="Times New Roman"/>
              </a:rPr>
              <a:t>6	</a:t>
            </a:r>
            <a:r>
              <a:rPr dirty="0" baseline="1089" sz="3825" spc="179">
                <a:latin typeface="Times New Roman"/>
                <a:cs typeface="Times New Roman"/>
              </a:rPr>
              <a:t>+	</a:t>
            </a:r>
            <a:r>
              <a:rPr dirty="0" sz="2550" spc="105">
                <a:latin typeface="Times New Roman"/>
                <a:cs typeface="Times New Roman"/>
              </a:rPr>
              <a:t>y</a:t>
            </a:r>
            <a:r>
              <a:rPr dirty="0" baseline="30158" sz="2625" spc="157">
                <a:latin typeface="Times New Roman"/>
                <a:cs typeface="Times New Roman"/>
              </a:rPr>
              <a:t>2</a:t>
            </a:r>
            <a:r>
              <a:rPr dirty="0" sz="2550" spc="105">
                <a:latin typeface="Times New Roman"/>
                <a:cs typeface="Times New Roman"/>
              </a:rPr>
              <a:t>]</a:t>
            </a:r>
            <a:r>
              <a:rPr dirty="0" sz="2550" spc="-130">
                <a:latin typeface="Times New Roman"/>
                <a:cs typeface="Times New Roman"/>
              </a:rPr>
              <a:t> </a:t>
            </a:r>
            <a:r>
              <a:rPr dirty="0" baseline="1089" sz="3825" spc="112" i="1">
                <a:latin typeface="Times New Roman"/>
                <a:cs typeface="Times New Roman"/>
              </a:rPr>
              <a:t>dy</a:t>
            </a:r>
            <a:endParaRPr baseline="1089" sz="3825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80620" y="16157646"/>
            <a:ext cx="998855" cy="4343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65125" algn="l"/>
              </a:tabLst>
            </a:pPr>
            <a:r>
              <a:rPr dirty="0" sz="2650" spc="60">
                <a:latin typeface="Times New Roman"/>
                <a:cs typeface="Times New Roman"/>
              </a:rPr>
              <a:t>+	</a:t>
            </a:r>
            <a:r>
              <a:rPr dirty="0" sz="2650" spc="-40">
                <a:latin typeface="Times New Roman"/>
                <a:cs typeface="Times New Roman"/>
              </a:rPr>
              <a:t>6y</a:t>
            </a:r>
            <a:r>
              <a:rPr dirty="0" sz="2650" spc="-70">
                <a:latin typeface="Times New Roman"/>
                <a:cs typeface="Times New Roman"/>
              </a:rPr>
              <a:t> </a:t>
            </a:r>
            <a:r>
              <a:rPr dirty="0" sz="2650" spc="135">
                <a:solidFill>
                  <a:srgbClr val="030303"/>
                </a:solidFill>
                <a:latin typeface="Times New Roman"/>
                <a:cs typeface="Times New Roman"/>
              </a:rPr>
              <a:t>+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56688" y="15814115"/>
            <a:ext cx="467359" cy="4127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88290" algn="l"/>
              </a:tabLst>
            </a:pPr>
            <a:r>
              <a:rPr dirty="0" sz="2550" spc="35">
                <a:latin typeface="Cambria"/>
                <a:cs typeface="Cambria"/>
              </a:rPr>
              <a:t>,</a:t>
            </a:r>
            <a:r>
              <a:rPr dirty="0" sz="2550" spc="35">
                <a:latin typeface="Cambria"/>
                <a:cs typeface="Cambria"/>
              </a:rPr>
              <a:t>	</a:t>
            </a:r>
            <a:r>
              <a:rPr dirty="0" sz="2550" spc="-105">
                <a:latin typeface="Cambria"/>
                <a:cs typeface="Cambria"/>
              </a:rPr>
              <a:t>4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48094" y="16440694"/>
            <a:ext cx="139065" cy="2908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750" spc="-75">
                <a:latin typeface="Consolas"/>
                <a:cs typeface="Consolas"/>
              </a:rPr>
              <a:t>3</a:t>
            </a:r>
            <a:endParaRPr sz="1750">
              <a:latin typeface="Consolas"/>
              <a:cs typeface="Consola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79932" y="14618808"/>
            <a:ext cx="2207260" cy="8147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20370" indent="-382905">
              <a:lnSpc>
                <a:spcPct val="100000"/>
              </a:lnSpc>
              <a:spcBef>
                <a:spcPts val="125"/>
              </a:spcBef>
              <a:buClr>
                <a:srgbClr val="080808"/>
              </a:buClr>
              <a:buChar char="•"/>
              <a:tabLst>
                <a:tab pos="421005" algn="l"/>
                <a:tab pos="2068195" algn="l"/>
              </a:tabLst>
            </a:pPr>
            <a:r>
              <a:rPr dirty="0" sz="5150" spc="-595" i="1">
                <a:latin typeface="Times New Roman"/>
                <a:cs typeface="Times New Roman"/>
              </a:rPr>
              <a:t>ié </a:t>
            </a:r>
            <a:r>
              <a:rPr dirty="0" sz="5150" spc="-615" i="1">
                <a:latin typeface="Times New Roman"/>
                <a:cs typeface="Times New Roman"/>
              </a:rPr>
              <a:t>i(y</a:t>
            </a:r>
            <a:r>
              <a:rPr dirty="0" sz="5150" spc="-235" i="1">
                <a:latin typeface="Times New Roman"/>
                <a:cs typeface="Times New Roman"/>
              </a:rPr>
              <a:t> </a:t>
            </a:r>
            <a:r>
              <a:rPr dirty="0" baseline="26077" sz="3675" spc="157">
                <a:latin typeface="Times New Roman"/>
                <a:cs typeface="Times New Roman"/>
              </a:rPr>
              <a:t>+</a:t>
            </a:r>
            <a:r>
              <a:rPr dirty="0" baseline="26077" sz="3675" spc="322">
                <a:latin typeface="Times New Roman"/>
                <a:cs typeface="Times New Roman"/>
              </a:rPr>
              <a:t> </a:t>
            </a:r>
            <a:r>
              <a:rPr dirty="0" baseline="26077" sz="3675" spc="-60">
                <a:latin typeface="Times New Roman"/>
                <a:cs typeface="Times New Roman"/>
              </a:rPr>
              <a:t>6	</a:t>
            </a:r>
            <a:r>
              <a:rPr dirty="0" baseline="26077" sz="3675" spc="-44">
                <a:latin typeface="Times New Roman"/>
                <a:cs typeface="Times New Roman"/>
              </a:rPr>
              <a:t>-</a:t>
            </a:r>
            <a:endParaRPr baseline="26077" sz="3675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76084" y="2855797"/>
            <a:ext cx="2078989" cy="4203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28015" algn="l"/>
                <a:tab pos="921385" algn="l"/>
              </a:tabLst>
            </a:pPr>
            <a:r>
              <a:rPr dirty="0" sz="2550" spc="-345">
                <a:latin typeface="Times New Roman"/>
                <a:cs typeface="Times New Roman"/>
              </a:rPr>
              <a:t>[ </a:t>
            </a:r>
            <a:r>
              <a:rPr dirty="0" sz="2550" spc="-155">
                <a:latin typeface="Times New Roman"/>
                <a:cs typeface="Times New Roman"/>
              </a:rPr>
              <a:t> </a:t>
            </a:r>
            <a:r>
              <a:rPr dirty="0" sz="2550" spc="40">
                <a:latin typeface="Times New Roman"/>
                <a:cs typeface="Times New Roman"/>
              </a:rPr>
              <a:t>›/	</a:t>
            </a:r>
            <a:r>
              <a:rPr dirty="0" sz="2550" spc="45">
                <a:solidFill>
                  <a:srgbClr val="262626"/>
                </a:solidFill>
                <a:latin typeface="Times New Roman"/>
                <a:cs typeface="Times New Roman"/>
              </a:rPr>
              <a:t>-	</a:t>
            </a:r>
            <a:r>
              <a:rPr dirty="0" sz="2550" spc="-20">
                <a:latin typeface="Times New Roman"/>
                <a:cs typeface="Times New Roman"/>
              </a:rPr>
              <a:t>x </a:t>
            </a:r>
            <a:r>
              <a:rPr dirty="0" sz="2550" spc="-375">
                <a:solidFill>
                  <a:srgbClr val="0A0A0A"/>
                </a:solidFill>
                <a:latin typeface="Times New Roman"/>
                <a:cs typeface="Times New Roman"/>
              </a:rPr>
              <a:t>-F</a:t>
            </a:r>
            <a:r>
              <a:rPr dirty="0" sz="2550" spc="-335">
                <a:solidFill>
                  <a:srgbClr val="0A0A0A"/>
                </a:solidFill>
                <a:latin typeface="Times New Roman"/>
                <a:cs typeface="Times New Roman"/>
              </a:rPr>
              <a:t> </a:t>
            </a:r>
            <a:r>
              <a:rPr dirty="0" sz="2550" spc="40">
                <a:latin typeface="Times New Roman"/>
                <a:cs typeface="Times New Roman"/>
              </a:rPr>
              <a:t>2[4z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66358" y="10062299"/>
            <a:ext cx="138430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00" spc="45">
                <a:latin typeface="Courier New"/>
                <a:cs typeface="Courier New"/>
              </a:rPr>
              <a:t>3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86718" y="14789258"/>
            <a:ext cx="1244600" cy="4343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450" spc="-1035">
                <a:latin typeface="Times New Roman"/>
                <a:cs typeface="Times New Roman"/>
              </a:rPr>
              <a:t>—</a:t>
            </a:r>
            <a:r>
              <a:rPr dirty="0" sz="2450" spc="45">
                <a:latin typeface="Times New Roman"/>
                <a:cs typeface="Times New Roman"/>
              </a:rPr>
              <a:t> </a:t>
            </a:r>
            <a:r>
              <a:rPr dirty="0" baseline="1048" sz="3975" spc="157">
                <a:latin typeface="Cambria"/>
                <a:cs typeface="Cambria"/>
              </a:rPr>
              <a:t>y'))</a:t>
            </a:r>
            <a:r>
              <a:rPr dirty="0" baseline="1048" sz="3975" spc="-307">
                <a:latin typeface="Cambria"/>
                <a:cs typeface="Cambria"/>
              </a:rPr>
              <a:t> </a:t>
            </a:r>
            <a:r>
              <a:rPr dirty="0" baseline="1048" sz="3975" spc="-135">
                <a:latin typeface="Cambria"/>
                <a:cs typeface="Cambria"/>
              </a:rPr>
              <a:t>dy</a:t>
            </a:r>
            <a:endParaRPr baseline="1048" sz="3975">
              <a:latin typeface="Cambria"/>
              <a:cs typeface="Cambr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585907" y="16040028"/>
            <a:ext cx="427355" cy="3486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heavy" sz="2100" spc="-215">
                <a:uFill>
                  <a:solidFill>
                    <a:srgbClr val="18181C"/>
                  </a:solidFill>
                </a:uFill>
                <a:latin typeface="Courier New"/>
                <a:cs typeface="Courier New"/>
              </a:rPr>
              <a:t>160</a:t>
            </a:r>
            <a:endParaRPr sz="2100">
              <a:latin typeface="Courier New"/>
              <a:cs typeface="Courier Ne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025331" y="10118479"/>
            <a:ext cx="728345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27777" sz="2100" spc="284">
                <a:latin typeface="Courier New"/>
                <a:cs typeface="Courier New"/>
              </a:rPr>
              <a:t>p</a:t>
            </a:r>
            <a:r>
              <a:rPr dirty="0" sz="1650" spc="190">
                <a:latin typeface="Cambria"/>
                <a:cs typeface="Cambria"/>
              </a:rPr>
              <a:t>(-1)'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345924" y="10442168"/>
            <a:ext cx="166370" cy="2908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750" spc="55">
                <a:latin typeface="Courier New"/>
                <a:cs typeface="Courier New"/>
              </a:rPr>
              <a:t>2</a:t>
            </a:r>
            <a:endParaRPr sz="1750">
              <a:latin typeface="Courier New"/>
              <a:cs typeface="Courier Ne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22758" y="17821991"/>
            <a:ext cx="374015" cy="4203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550" spc="95">
                <a:latin typeface="Times New Roman"/>
                <a:cs typeface="Times New Roman"/>
              </a:rPr>
              <a:t>45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375686" y="10104374"/>
            <a:ext cx="485775" cy="3556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379095" algn="l"/>
              </a:tabLst>
            </a:pPr>
            <a:r>
              <a:rPr dirty="0" sz="2150" spc="45">
                <a:latin typeface="Times New Roman"/>
                <a:cs typeface="Times New Roman"/>
              </a:rPr>
              <a:t>(-</a:t>
            </a:r>
            <a:r>
              <a:rPr dirty="0" sz="2150" spc="45">
                <a:latin typeface="Times New Roman"/>
                <a:cs typeface="Times New Roman"/>
              </a:rPr>
              <a:t>	</a:t>
            </a:r>
            <a:r>
              <a:rPr dirty="0" sz="2150" spc="15">
                <a:latin typeface="Times New Roman"/>
                <a:cs typeface="Times New Roman"/>
              </a:rPr>
              <a:t>)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512004" y="10068398"/>
            <a:ext cx="179705" cy="684530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29845">
              <a:lnSpc>
                <a:spcPct val="100000"/>
              </a:lnSpc>
              <a:spcBef>
                <a:spcPts val="525"/>
              </a:spcBef>
            </a:pPr>
            <a:r>
              <a:rPr dirty="0" sz="1750" spc="30">
                <a:latin typeface="Consolas"/>
                <a:cs typeface="Consolas"/>
              </a:rPr>
              <a:t>9</a:t>
            </a:r>
            <a:endParaRPr sz="17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800" spc="130">
                <a:latin typeface="Courier New"/>
                <a:cs typeface="Courier New"/>
              </a:rPr>
              <a:t>2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65" y="715242"/>
            <a:ext cx="589591" cy="19388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96285" y="19978448"/>
            <a:ext cx="4407437" cy="57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34201" y="860223"/>
            <a:ext cx="12507069" cy="18093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47535" y="16777580"/>
            <a:ext cx="173990" cy="20320"/>
          </a:xfrm>
          <a:custGeom>
            <a:avLst/>
            <a:gdLst/>
            <a:ahLst/>
            <a:cxnLst/>
            <a:rect l="l" t="t" r="r" b="b"/>
            <a:pathLst>
              <a:path w="173989" h="20319">
                <a:moveTo>
                  <a:pt x="0" y="0"/>
                </a:moveTo>
                <a:lnTo>
                  <a:pt x="173655" y="0"/>
                </a:lnTo>
                <a:lnTo>
                  <a:pt x="173655" y="20297"/>
                </a:lnTo>
                <a:lnTo>
                  <a:pt x="0" y="20297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36260" y="16846365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 h="0">
                <a:moveTo>
                  <a:pt x="0" y="0"/>
                </a:moveTo>
                <a:lnTo>
                  <a:pt x="184931" y="0"/>
                </a:lnTo>
              </a:path>
            </a:pathLst>
          </a:custGeom>
          <a:ln w="20297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36260" y="16768559"/>
            <a:ext cx="185420" cy="20320"/>
          </a:xfrm>
          <a:custGeom>
            <a:avLst/>
            <a:gdLst/>
            <a:ahLst/>
            <a:cxnLst/>
            <a:rect l="l" t="t" r="r" b="b"/>
            <a:pathLst>
              <a:path w="185420" h="20319">
                <a:moveTo>
                  <a:pt x="0" y="0"/>
                </a:moveTo>
                <a:lnTo>
                  <a:pt x="184931" y="0"/>
                </a:lnTo>
                <a:lnTo>
                  <a:pt x="184931" y="20297"/>
                </a:lnTo>
                <a:lnTo>
                  <a:pt x="0" y="20297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07313" y="16778707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 h="0">
                <a:moveTo>
                  <a:pt x="0" y="0"/>
                </a:moveTo>
                <a:lnTo>
                  <a:pt x="187187" y="0"/>
                </a:lnTo>
              </a:path>
            </a:pathLst>
          </a:custGeom>
          <a:ln w="3175">
            <a:solidFill>
              <a:srgbClr val="1F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24785" y="15651074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 h="0">
                <a:moveTo>
                  <a:pt x="0" y="0"/>
                </a:moveTo>
                <a:lnTo>
                  <a:pt x="187187" y="0"/>
                </a:lnTo>
              </a:path>
            </a:pathLst>
          </a:custGeom>
          <a:ln w="3175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63075" y="15651074"/>
            <a:ext cx="322580" cy="0"/>
          </a:xfrm>
          <a:custGeom>
            <a:avLst/>
            <a:gdLst/>
            <a:ahLst/>
            <a:cxnLst/>
            <a:rect l="l" t="t" r="r" b="b"/>
            <a:pathLst>
              <a:path w="322579" h="0">
                <a:moveTo>
                  <a:pt x="0" y="0"/>
                </a:moveTo>
                <a:lnTo>
                  <a:pt x="322503" y="0"/>
                </a:lnTo>
              </a:path>
            </a:pathLst>
          </a:custGeom>
          <a:ln w="3175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24785" y="15639797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 h="0">
                <a:moveTo>
                  <a:pt x="0" y="0"/>
                </a:moveTo>
                <a:lnTo>
                  <a:pt x="187187" y="0"/>
                </a:lnTo>
              </a:path>
            </a:pathLst>
          </a:custGeom>
          <a:ln w="3175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589892" y="15630777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 h="0">
                <a:moveTo>
                  <a:pt x="0" y="0"/>
                </a:moveTo>
                <a:lnTo>
                  <a:pt x="187187" y="0"/>
                </a:lnTo>
              </a:path>
            </a:pathLst>
          </a:custGeom>
          <a:ln w="3175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547535" y="16759538"/>
            <a:ext cx="173990" cy="20320"/>
          </a:xfrm>
          <a:custGeom>
            <a:avLst/>
            <a:gdLst/>
            <a:ahLst/>
            <a:cxnLst/>
            <a:rect l="l" t="t" r="r" b="b"/>
            <a:pathLst>
              <a:path w="173989" h="20319">
                <a:moveTo>
                  <a:pt x="0" y="0"/>
                </a:moveTo>
                <a:lnTo>
                  <a:pt x="173655" y="0"/>
                </a:lnTo>
                <a:lnTo>
                  <a:pt x="173655" y="20297"/>
                </a:lnTo>
                <a:lnTo>
                  <a:pt x="0" y="20297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724785" y="15660095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 h="0">
                <a:moveTo>
                  <a:pt x="0" y="0"/>
                </a:moveTo>
                <a:lnTo>
                  <a:pt x="187187" y="0"/>
                </a:lnTo>
              </a:path>
            </a:pathLst>
          </a:custGeom>
          <a:ln w="3175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63075" y="15639797"/>
            <a:ext cx="322580" cy="0"/>
          </a:xfrm>
          <a:custGeom>
            <a:avLst/>
            <a:gdLst/>
            <a:ahLst/>
            <a:cxnLst/>
            <a:rect l="l" t="t" r="r" b="b"/>
            <a:pathLst>
              <a:path w="322579" h="0">
                <a:moveTo>
                  <a:pt x="0" y="0"/>
                </a:moveTo>
                <a:lnTo>
                  <a:pt x="322503" y="0"/>
                </a:lnTo>
              </a:path>
            </a:pathLst>
          </a:custGeom>
          <a:ln w="3175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039606" y="8265072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 h="0">
                <a:moveTo>
                  <a:pt x="0" y="0"/>
                </a:moveTo>
                <a:lnTo>
                  <a:pt x="184931" y="0"/>
                </a:lnTo>
              </a:path>
            </a:pathLst>
          </a:custGeom>
          <a:ln w="3175">
            <a:solidFill>
              <a:srgbClr val="2B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06892" y="9637403"/>
            <a:ext cx="176530" cy="20320"/>
          </a:xfrm>
          <a:custGeom>
            <a:avLst/>
            <a:gdLst/>
            <a:ahLst/>
            <a:cxnLst/>
            <a:rect l="l" t="t" r="r" b="b"/>
            <a:pathLst>
              <a:path w="176529" h="20320">
                <a:moveTo>
                  <a:pt x="0" y="0"/>
                </a:moveTo>
                <a:lnTo>
                  <a:pt x="175910" y="0"/>
                </a:lnTo>
                <a:lnTo>
                  <a:pt x="175910" y="20297"/>
                </a:lnTo>
                <a:lnTo>
                  <a:pt x="0" y="20297"/>
                </a:lnTo>
                <a:lnTo>
                  <a:pt x="0" y="0"/>
                </a:lnTo>
                <a:close/>
              </a:path>
            </a:pathLst>
          </a:custGeom>
          <a:solidFill>
            <a:srgbClr val="232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69171" y="8332730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 h="0">
                <a:moveTo>
                  <a:pt x="0" y="0"/>
                </a:moveTo>
                <a:lnTo>
                  <a:pt x="187187" y="0"/>
                </a:lnTo>
              </a:path>
            </a:pathLst>
          </a:custGeom>
          <a:ln w="3175">
            <a:solidFill>
              <a:srgbClr val="2B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413487" y="7008888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 h="0">
                <a:moveTo>
                  <a:pt x="0" y="0"/>
                </a:moveTo>
                <a:lnTo>
                  <a:pt x="202974" y="0"/>
                </a:lnTo>
              </a:path>
            </a:pathLst>
          </a:custGeom>
          <a:ln w="20297">
            <a:solidFill>
              <a:srgbClr val="3F3F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731476" y="6844257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 h="0">
                <a:moveTo>
                  <a:pt x="0" y="0"/>
                </a:moveTo>
                <a:lnTo>
                  <a:pt x="175910" y="0"/>
                </a:lnTo>
              </a:path>
            </a:pathLst>
          </a:custGeom>
          <a:ln w="20297">
            <a:solidFill>
              <a:srgbClr val="3F3F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598068" y="6813811"/>
            <a:ext cx="185420" cy="20320"/>
          </a:xfrm>
          <a:custGeom>
            <a:avLst/>
            <a:gdLst/>
            <a:ahLst/>
            <a:cxnLst/>
            <a:rect l="l" t="t" r="r" b="b"/>
            <a:pathLst>
              <a:path w="185419" h="20320">
                <a:moveTo>
                  <a:pt x="0" y="0"/>
                </a:moveTo>
                <a:lnTo>
                  <a:pt x="184931" y="0"/>
                </a:lnTo>
                <a:lnTo>
                  <a:pt x="184931" y="20297"/>
                </a:lnTo>
                <a:lnTo>
                  <a:pt x="0" y="20297"/>
                </a:lnTo>
                <a:lnTo>
                  <a:pt x="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430261" y="8294387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 h="0">
                <a:moveTo>
                  <a:pt x="0" y="0"/>
                </a:moveTo>
                <a:lnTo>
                  <a:pt x="175910" y="0"/>
                </a:lnTo>
              </a:path>
            </a:pathLst>
          </a:custGeom>
          <a:ln w="3175">
            <a:solidFill>
              <a:srgbClr val="2B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092393" y="6853274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 h="0">
                <a:moveTo>
                  <a:pt x="0" y="0"/>
                </a:moveTo>
                <a:lnTo>
                  <a:pt x="184931" y="0"/>
                </a:lnTo>
              </a:path>
            </a:pathLst>
          </a:custGeom>
          <a:ln w="20297">
            <a:solidFill>
              <a:srgbClr val="3F3F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69171" y="8341748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 h="0">
                <a:moveTo>
                  <a:pt x="0" y="0"/>
                </a:moveTo>
                <a:lnTo>
                  <a:pt x="187187" y="0"/>
                </a:lnTo>
              </a:path>
            </a:pathLst>
          </a:custGeom>
          <a:ln w="3175">
            <a:solidFill>
              <a:srgbClr val="2B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722458" y="6776599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 h="0">
                <a:moveTo>
                  <a:pt x="0" y="0"/>
                </a:moveTo>
                <a:lnTo>
                  <a:pt x="184931" y="0"/>
                </a:lnTo>
              </a:path>
            </a:pathLst>
          </a:custGeom>
          <a:ln w="20297">
            <a:solidFill>
              <a:srgbClr val="3F3F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598068" y="6891618"/>
            <a:ext cx="185420" cy="0"/>
          </a:xfrm>
          <a:custGeom>
            <a:avLst/>
            <a:gdLst/>
            <a:ahLst/>
            <a:cxnLst/>
            <a:rect l="l" t="t" r="r" b="b"/>
            <a:pathLst>
              <a:path w="185419" h="0">
                <a:moveTo>
                  <a:pt x="0" y="0"/>
                </a:moveTo>
                <a:lnTo>
                  <a:pt x="184931" y="0"/>
                </a:lnTo>
              </a:path>
            </a:pathLst>
          </a:custGeom>
          <a:ln w="20297">
            <a:solidFill>
              <a:srgbClr val="3F3F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107264" y="6844257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 h="0">
                <a:moveTo>
                  <a:pt x="0" y="0"/>
                </a:moveTo>
                <a:lnTo>
                  <a:pt x="184931" y="0"/>
                </a:lnTo>
              </a:path>
            </a:pathLst>
          </a:custGeom>
          <a:ln w="20297">
            <a:solidFill>
              <a:srgbClr val="3F3F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83520" y="9608087"/>
            <a:ext cx="176530" cy="20320"/>
          </a:xfrm>
          <a:custGeom>
            <a:avLst/>
            <a:gdLst/>
            <a:ahLst/>
            <a:cxnLst/>
            <a:rect l="l" t="t" r="r" b="b"/>
            <a:pathLst>
              <a:path w="176529" h="20320">
                <a:moveTo>
                  <a:pt x="0" y="0"/>
                </a:moveTo>
                <a:lnTo>
                  <a:pt x="175910" y="0"/>
                </a:lnTo>
                <a:lnTo>
                  <a:pt x="175910" y="20297"/>
                </a:lnTo>
                <a:lnTo>
                  <a:pt x="0" y="20297"/>
                </a:lnTo>
                <a:lnTo>
                  <a:pt x="0" y="0"/>
                </a:lnTo>
                <a:close/>
              </a:path>
            </a:pathLst>
          </a:custGeom>
          <a:solidFill>
            <a:srgbClr val="232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806892" y="9597938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 h="0">
                <a:moveTo>
                  <a:pt x="0" y="0"/>
                </a:moveTo>
                <a:lnTo>
                  <a:pt x="175910" y="0"/>
                </a:lnTo>
              </a:path>
            </a:pathLst>
          </a:custGeom>
          <a:ln w="20297">
            <a:solidFill>
              <a:srgbClr val="232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69171" y="8350776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 h="0">
                <a:moveTo>
                  <a:pt x="0" y="0"/>
                </a:moveTo>
                <a:lnTo>
                  <a:pt x="187187" y="0"/>
                </a:lnTo>
              </a:path>
            </a:pathLst>
          </a:custGeom>
          <a:ln w="3175">
            <a:solidFill>
              <a:srgbClr val="2B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806892" y="9646420"/>
            <a:ext cx="185420" cy="20320"/>
          </a:xfrm>
          <a:custGeom>
            <a:avLst/>
            <a:gdLst/>
            <a:ahLst/>
            <a:cxnLst/>
            <a:rect l="l" t="t" r="r" b="b"/>
            <a:pathLst>
              <a:path w="185420" h="20320">
                <a:moveTo>
                  <a:pt x="0" y="0"/>
                </a:moveTo>
                <a:lnTo>
                  <a:pt x="184931" y="0"/>
                </a:lnTo>
                <a:lnTo>
                  <a:pt x="184931" y="20297"/>
                </a:lnTo>
                <a:lnTo>
                  <a:pt x="0" y="20297"/>
                </a:lnTo>
                <a:lnTo>
                  <a:pt x="0" y="0"/>
                </a:lnTo>
                <a:close/>
              </a:path>
            </a:pathLst>
          </a:custGeom>
          <a:solidFill>
            <a:srgbClr val="232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598068" y="6813811"/>
            <a:ext cx="185420" cy="20320"/>
          </a:xfrm>
          <a:custGeom>
            <a:avLst/>
            <a:gdLst/>
            <a:ahLst/>
            <a:cxnLst/>
            <a:rect l="l" t="t" r="r" b="b"/>
            <a:pathLst>
              <a:path w="185419" h="20320">
                <a:moveTo>
                  <a:pt x="0" y="0"/>
                </a:moveTo>
                <a:lnTo>
                  <a:pt x="184931" y="0"/>
                </a:lnTo>
                <a:lnTo>
                  <a:pt x="184931" y="20297"/>
                </a:lnTo>
                <a:lnTo>
                  <a:pt x="0" y="20297"/>
                </a:lnTo>
                <a:lnTo>
                  <a:pt x="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039606" y="8332730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 h="0">
                <a:moveTo>
                  <a:pt x="0" y="0"/>
                </a:moveTo>
                <a:lnTo>
                  <a:pt x="184931" y="0"/>
                </a:lnTo>
              </a:path>
            </a:pathLst>
          </a:custGeom>
          <a:ln w="3175">
            <a:solidFill>
              <a:srgbClr val="2B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048627" y="8274090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 h="0">
                <a:moveTo>
                  <a:pt x="0" y="0"/>
                </a:moveTo>
                <a:lnTo>
                  <a:pt x="175910" y="0"/>
                </a:lnTo>
              </a:path>
            </a:pathLst>
          </a:custGeom>
          <a:ln w="3175">
            <a:solidFill>
              <a:srgbClr val="2B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083795" y="6630003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 h="0">
                <a:moveTo>
                  <a:pt x="0" y="0"/>
                </a:moveTo>
                <a:lnTo>
                  <a:pt x="202974" y="0"/>
                </a:lnTo>
              </a:path>
            </a:pathLst>
          </a:custGeom>
          <a:ln w="20297">
            <a:solidFill>
              <a:srgbClr val="3F3F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183520" y="9617105"/>
            <a:ext cx="185420" cy="20320"/>
          </a:xfrm>
          <a:custGeom>
            <a:avLst/>
            <a:gdLst/>
            <a:ahLst/>
            <a:cxnLst/>
            <a:rect l="l" t="t" r="r" b="b"/>
            <a:pathLst>
              <a:path w="185420" h="20320">
                <a:moveTo>
                  <a:pt x="0" y="0"/>
                </a:moveTo>
                <a:lnTo>
                  <a:pt x="184931" y="0"/>
                </a:lnTo>
                <a:lnTo>
                  <a:pt x="184931" y="20297"/>
                </a:lnTo>
                <a:lnTo>
                  <a:pt x="0" y="20297"/>
                </a:lnTo>
                <a:lnTo>
                  <a:pt x="0" y="0"/>
                </a:lnTo>
                <a:close/>
              </a:path>
            </a:pathLst>
          </a:custGeom>
          <a:solidFill>
            <a:srgbClr val="232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430261" y="8350776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 h="0">
                <a:moveTo>
                  <a:pt x="0" y="0"/>
                </a:moveTo>
                <a:lnTo>
                  <a:pt x="175910" y="0"/>
                </a:lnTo>
              </a:path>
            </a:pathLst>
          </a:custGeom>
          <a:ln w="3175">
            <a:solidFill>
              <a:srgbClr val="2B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69171" y="8274090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 h="0">
                <a:moveTo>
                  <a:pt x="0" y="0"/>
                </a:moveTo>
                <a:lnTo>
                  <a:pt x="187187" y="0"/>
                </a:lnTo>
              </a:path>
            </a:pathLst>
          </a:custGeom>
          <a:ln w="3175">
            <a:solidFill>
              <a:srgbClr val="2B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69171" y="8265072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 h="0">
                <a:moveTo>
                  <a:pt x="0" y="0"/>
                </a:moveTo>
                <a:lnTo>
                  <a:pt x="178166" y="0"/>
                </a:lnTo>
              </a:path>
            </a:pathLst>
          </a:custGeom>
          <a:ln w="3175">
            <a:solidFill>
              <a:srgbClr val="2B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336879" y="12651568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 h="0">
                <a:moveTo>
                  <a:pt x="0" y="0"/>
                </a:moveTo>
                <a:lnTo>
                  <a:pt x="175910" y="0"/>
                </a:lnTo>
              </a:path>
            </a:pathLst>
          </a:custGeom>
          <a:ln w="20297">
            <a:solidFill>
              <a:srgbClr val="130F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386495" y="12150898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 h="0">
                <a:moveTo>
                  <a:pt x="0" y="0"/>
                </a:moveTo>
                <a:lnTo>
                  <a:pt x="184931" y="0"/>
                </a:lnTo>
              </a:path>
            </a:pathLst>
          </a:custGeom>
          <a:ln w="3175">
            <a:solidFill>
              <a:srgbClr val="1F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327859" y="12719225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 h="0">
                <a:moveTo>
                  <a:pt x="0" y="0"/>
                </a:moveTo>
                <a:lnTo>
                  <a:pt x="184931" y="0"/>
                </a:lnTo>
              </a:path>
            </a:pathLst>
          </a:custGeom>
          <a:ln w="20297">
            <a:solidFill>
              <a:srgbClr val="130F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8010710" y="15621754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 h="0">
                <a:moveTo>
                  <a:pt x="0" y="0"/>
                </a:moveTo>
                <a:lnTo>
                  <a:pt x="187187" y="0"/>
                </a:lnTo>
              </a:path>
            </a:pathLst>
          </a:custGeom>
          <a:ln w="3175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839804" y="14442250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4" h="0">
                <a:moveTo>
                  <a:pt x="0" y="0"/>
                </a:moveTo>
                <a:lnTo>
                  <a:pt x="196208" y="0"/>
                </a:lnTo>
              </a:path>
            </a:pathLst>
          </a:custGeom>
          <a:ln w="3175">
            <a:solidFill>
              <a:srgbClr val="2F2B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830783" y="14430974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 h="0">
                <a:moveTo>
                  <a:pt x="0" y="0"/>
                </a:moveTo>
                <a:lnTo>
                  <a:pt x="193952" y="0"/>
                </a:lnTo>
              </a:path>
            </a:pathLst>
          </a:custGeom>
          <a:ln w="3175">
            <a:solidFill>
              <a:srgbClr val="2F2B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349000" y="15610479"/>
            <a:ext cx="332105" cy="0"/>
          </a:xfrm>
          <a:custGeom>
            <a:avLst/>
            <a:gdLst/>
            <a:ahLst/>
            <a:cxnLst/>
            <a:rect l="l" t="t" r="r" b="b"/>
            <a:pathLst>
              <a:path w="332104" h="0">
                <a:moveTo>
                  <a:pt x="0" y="0"/>
                </a:moveTo>
                <a:lnTo>
                  <a:pt x="331524" y="0"/>
                </a:lnTo>
              </a:path>
            </a:pathLst>
          </a:custGeom>
          <a:ln w="3175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839804" y="14421953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 h="0">
                <a:moveTo>
                  <a:pt x="0" y="0"/>
                </a:moveTo>
                <a:lnTo>
                  <a:pt x="184931" y="0"/>
                </a:lnTo>
              </a:path>
            </a:pathLst>
          </a:custGeom>
          <a:ln w="3175">
            <a:solidFill>
              <a:srgbClr val="2F2B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910141" y="15621754"/>
            <a:ext cx="311785" cy="0"/>
          </a:xfrm>
          <a:custGeom>
            <a:avLst/>
            <a:gdLst/>
            <a:ahLst/>
            <a:cxnLst/>
            <a:rect l="l" t="t" r="r" b="b"/>
            <a:pathLst>
              <a:path w="311784" h="0">
                <a:moveTo>
                  <a:pt x="0" y="0"/>
                </a:moveTo>
                <a:lnTo>
                  <a:pt x="311226" y="0"/>
                </a:lnTo>
              </a:path>
            </a:pathLst>
          </a:custGeom>
          <a:ln w="3175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874549" y="3093740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 h="0">
                <a:moveTo>
                  <a:pt x="0" y="0"/>
                </a:moveTo>
                <a:lnTo>
                  <a:pt x="182676" y="0"/>
                </a:lnTo>
              </a:path>
            </a:pathLst>
          </a:custGeom>
          <a:ln w="20297">
            <a:solidFill>
              <a:srgbClr val="443F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874549" y="3170426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 h="0">
                <a:moveTo>
                  <a:pt x="0" y="0"/>
                </a:moveTo>
                <a:lnTo>
                  <a:pt x="182676" y="0"/>
                </a:lnTo>
              </a:path>
            </a:pathLst>
          </a:custGeom>
          <a:ln w="20297">
            <a:solidFill>
              <a:srgbClr val="443F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424834" y="11163091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 h="0">
                <a:moveTo>
                  <a:pt x="0" y="0"/>
                </a:moveTo>
                <a:lnTo>
                  <a:pt x="184931" y="0"/>
                </a:lnTo>
              </a:path>
            </a:pathLst>
          </a:custGeom>
          <a:ln w="20297">
            <a:solidFill>
              <a:srgbClr val="2B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424834" y="11095433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 h="0">
                <a:moveTo>
                  <a:pt x="0" y="0"/>
                </a:moveTo>
                <a:lnTo>
                  <a:pt x="184931" y="0"/>
                </a:lnTo>
              </a:path>
            </a:pathLst>
          </a:custGeom>
          <a:ln w="20297">
            <a:solidFill>
              <a:srgbClr val="2B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445132" y="10730079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 h="0">
                <a:moveTo>
                  <a:pt x="0" y="0"/>
                </a:moveTo>
                <a:lnTo>
                  <a:pt x="184931" y="0"/>
                </a:lnTo>
              </a:path>
            </a:pathLst>
          </a:custGeom>
          <a:ln w="3175">
            <a:solidFill>
              <a:srgbClr val="2F2F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395516" y="12083239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 h="0">
                <a:moveTo>
                  <a:pt x="0" y="0"/>
                </a:moveTo>
                <a:lnTo>
                  <a:pt x="184931" y="0"/>
                </a:lnTo>
              </a:path>
            </a:pathLst>
          </a:custGeom>
          <a:ln w="3175">
            <a:solidFill>
              <a:srgbClr val="1F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404537" y="11724654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 h="0">
                <a:moveTo>
                  <a:pt x="0" y="0"/>
                </a:moveTo>
                <a:lnTo>
                  <a:pt x="187187" y="0"/>
                </a:lnTo>
              </a:path>
            </a:pathLst>
          </a:custGeom>
          <a:ln w="3175">
            <a:solidFill>
              <a:srgbClr val="1F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010287" y="11715632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 h="0">
                <a:moveTo>
                  <a:pt x="0" y="0"/>
                </a:moveTo>
                <a:lnTo>
                  <a:pt x="184931" y="0"/>
                </a:lnTo>
              </a:path>
            </a:pathLst>
          </a:custGeom>
          <a:ln w="3175">
            <a:solidFill>
              <a:srgbClr val="1F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591725" y="10207982"/>
            <a:ext cx="173990" cy="20320"/>
          </a:xfrm>
          <a:custGeom>
            <a:avLst/>
            <a:gdLst/>
            <a:ahLst/>
            <a:cxnLst/>
            <a:rect l="l" t="t" r="r" b="b"/>
            <a:pathLst>
              <a:path w="173989" h="20320">
                <a:moveTo>
                  <a:pt x="0" y="0"/>
                </a:moveTo>
                <a:lnTo>
                  <a:pt x="173655" y="0"/>
                </a:lnTo>
                <a:lnTo>
                  <a:pt x="173655" y="20297"/>
                </a:lnTo>
                <a:lnTo>
                  <a:pt x="0" y="20297"/>
                </a:lnTo>
                <a:lnTo>
                  <a:pt x="0" y="0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985973" y="10236176"/>
            <a:ext cx="176530" cy="0"/>
          </a:xfrm>
          <a:custGeom>
            <a:avLst/>
            <a:gdLst/>
            <a:ahLst/>
            <a:cxnLst/>
            <a:rect l="l" t="t" r="r" b="b"/>
            <a:pathLst>
              <a:path w="176530" h="0">
                <a:moveTo>
                  <a:pt x="0" y="0"/>
                </a:moveTo>
                <a:lnTo>
                  <a:pt x="175910" y="0"/>
                </a:lnTo>
              </a:path>
            </a:pathLst>
          </a:custGeom>
          <a:ln w="20297">
            <a:solidFill>
              <a:srgbClr val="1F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415814" y="11656995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 h="0">
                <a:moveTo>
                  <a:pt x="0" y="0"/>
                </a:moveTo>
                <a:lnTo>
                  <a:pt x="175910" y="0"/>
                </a:lnTo>
              </a:path>
            </a:pathLst>
          </a:custGeom>
          <a:ln w="3175">
            <a:solidFill>
              <a:srgbClr val="1F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010287" y="11724654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 h="0">
                <a:moveTo>
                  <a:pt x="0" y="0"/>
                </a:moveTo>
                <a:lnTo>
                  <a:pt x="184931" y="0"/>
                </a:lnTo>
              </a:path>
            </a:pathLst>
          </a:custGeom>
          <a:ln w="3175">
            <a:solidFill>
              <a:srgbClr val="1F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010287" y="11656995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 h="0">
                <a:moveTo>
                  <a:pt x="0" y="0"/>
                </a:moveTo>
                <a:lnTo>
                  <a:pt x="175910" y="0"/>
                </a:lnTo>
              </a:path>
            </a:pathLst>
          </a:custGeom>
          <a:ln w="3175">
            <a:solidFill>
              <a:srgbClr val="1F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609766" y="10159500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 h="0">
                <a:moveTo>
                  <a:pt x="0" y="0"/>
                </a:moveTo>
                <a:lnTo>
                  <a:pt x="184931" y="0"/>
                </a:lnTo>
              </a:path>
            </a:pathLst>
          </a:custGeom>
          <a:ln w="20297">
            <a:solidFill>
              <a:srgbClr val="1F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985973" y="10149351"/>
            <a:ext cx="185420" cy="20320"/>
          </a:xfrm>
          <a:custGeom>
            <a:avLst/>
            <a:gdLst/>
            <a:ahLst/>
            <a:cxnLst/>
            <a:rect l="l" t="t" r="r" b="b"/>
            <a:pathLst>
              <a:path w="185419" h="20320">
                <a:moveTo>
                  <a:pt x="0" y="0"/>
                </a:moveTo>
                <a:lnTo>
                  <a:pt x="184931" y="0"/>
                </a:lnTo>
                <a:lnTo>
                  <a:pt x="184931" y="20297"/>
                </a:lnTo>
                <a:lnTo>
                  <a:pt x="0" y="20297"/>
                </a:lnTo>
                <a:lnTo>
                  <a:pt x="0" y="0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985973" y="10158369"/>
            <a:ext cx="185420" cy="20320"/>
          </a:xfrm>
          <a:custGeom>
            <a:avLst/>
            <a:gdLst/>
            <a:ahLst/>
            <a:cxnLst/>
            <a:rect l="l" t="t" r="r" b="b"/>
            <a:pathLst>
              <a:path w="185419" h="20320">
                <a:moveTo>
                  <a:pt x="0" y="0"/>
                </a:moveTo>
                <a:lnTo>
                  <a:pt x="184931" y="0"/>
                </a:lnTo>
                <a:lnTo>
                  <a:pt x="184931" y="20297"/>
                </a:lnTo>
                <a:lnTo>
                  <a:pt x="0" y="20297"/>
                </a:lnTo>
                <a:lnTo>
                  <a:pt x="0" y="0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415814" y="11733673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 h="0">
                <a:moveTo>
                  <a:pt x="0" y="0"/>
                </a:moveTo>
                <a:lnTo>
                  <a:pt x="175910" y="0"/>
                </a:lnTo>
              </a:path>
            </a:pathLst>
          </a:custGeom>
          <a:ln w="3175">
            <a:solidFill>
              <a:srgbClr val="1F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591725" y="10217009"/>
            <a:ext cx="182880" cy="20320"/>
          </a:xfrm>
          <a:custGeom>
            <a:avLst/>
            <a:gdLst/>
            <a:ahLst/>
            <a:cxnLst/>
            <a:rect l="l" t="t" r="r" b="b"/>
            <a:pathLst>
              <a:path w="182879" h="20320">
                <a:moveTo>
                  <a:pt x="0" y="0"/>
                </a:moveTo>
                <a:lnTo>
                  <a:pt x="182676" y="0"/>
                </a:lnTo>
                <a:lnTo>
                  <a:pt x="182676" y="20297"/>
                </a:lnTo>
                <a:lnTo>
                  <a:pt x="0" y="20297"/>
                </a:lnTo>
                <a:lnTo>
                  <a:pt x="0" y="0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898864" y="15630777"/>
            <a:ext cx="322580" cy="0"/>
          </a:xfrm>
          <a:custGeom>
            <a:avLst/>
            <a:gdLst/>
            <a:ahLst/>
            <a:cxnLst/>
            <a:rect l="l" t="t" r="r" b="b"/>
            <a:pathLst>
              <a:path w="322579" h="0">
                <a:moveTo>
                  <a:pt x="0" y="0"/>
                </a:moveTo>
                <a:lnTo>
                  <a:pt x="322503" y="0"/>
                </a:lnTo>
              </a:path>
            </a:pathLst>
          </a:custGeom>
          <a:ln w="3175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8360277" y="15630777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 h="0">
                <a:moveTo>
                  <a:pt x="0" y="0"/>
                </a:moveTo>
                <a:lnTo>
                  <a:pt x="320247" y="0"/>
                </a:lnTo>
              </a:path>
            </a:pathLst>
          </a:custGeom>
          <a:ln w="3175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601168" y="15621754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 h="0">
                <a:moveTo>
                  <a:pt x="0" y="0"/>
                </a:moveTo>
                <a:lnTo>
                  <a:pt x="175910" y="0"/>
                </a:lnTo>
              </a:path>
            </a:pathLst>
          </a:custGeom>
          <a:ln w="3175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702605" y="15513018"/>
            <a:ext cx="77323" cy="3092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305578" y="10081046"/>
            <a:ext cx="1662454" cy="212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991823" y="12052794"/>
            <a:ext cx="1024535" cy="2416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8969521" y="15445361"/>
            <a:ext cx="86988" cy="3189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6079557" y="16605212"/>
            <a:ext cx="1449814" cy="2996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518217" y="9873239"/>
            <a:ext cx="1430484" cy="2271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551674" y="3948329"/>
            <a:ext cx="2522677" cy="3237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6224538" y="5562456"/>
            <a:ext cx="2232714" cy="2754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706321" y="6601490"/>
            <a:ext cx="7867662" cy="4349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3914500" y="11366548"/>
            <a:ext cx="2513012" cy="4446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3895169" y="12362088"/>
            <a:ext cx="2464685" cy="44460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320448" y="15126402"/>
            <a:ext cx="1652788" cy="38661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537548" y="16663206"/>
            <a:ext cx="1962082" cy="4639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6910784" y="15203726"/>
            <a:ext cx="280297" cy="28029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6069891" y="15479190"/>
            <a:ext cx="1836432" cy="4591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7693684" y="1411153"/>
            <a:ext cx="3982158" cy="26096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8350933" y="15213390"/>
            <a:ext cx="289962" cy="26096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8428257" y="15715994"/>
            <a:ext cx="831227" cy="4252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040150" y="15517852"/>
            <a:ext cx="599256" cy="43977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 txBox="1"/>
          <p:nvPr/>
        </p:nvSpPr>
        <p:spPr>
          <a:xfrm>
            <a:off x="7065316" y="6347960"/>
            <a:ext cx="225425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190" i="1">
                <a:solidFill>
                  <a:srgbClr val="0A0A0A"/>
                </a:solidFill>
                <a:latin typeface="Cambria"/>
                <a:cs typeface="Cambria"/>
              </a:rPr>
              <a:t>8</a:t>
            </a:r>
            <a:r>
              <a:rPr dirty="0" sz="1550" spc="-215" i="1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dirty="0" sz="1550" spc="-85" i="1">
                <a:solidFill>
                  <a:srgbClr val="1D1D1D"/>
                </a:solidFill>
                <a:latin typeface="Cambria"/>
                <a:cs typeface="Cambria"/>
              </a:rPr>
              <a:t>n</a:t>
            </a:r>
            <a:endParaRPr sz="1550">
              <a:latin typeface="Cambria"/>
              <a:cs typeface="Cambri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517492" y="7665546"/>
            <a:ext cx="7936230" cy="7924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454659" algn="l"/>
              </a:tabLst>
            </a:pPr>
            <a:r>
              <a:rPr dirty="0" baseline="2314" sz="3600" spc="-142">
                <a:latin typeface="Cambria"/>
                <a:cs typeface="Cambria"/>
              </a:rPr>
              <a:t>ix	</a:t>
            </a:r>
            <a:r>
              <a:rPr dirty="0" baseline="2314" sz="3600" spc="195">
                <a:latin typeface="Cambria"/>
                <a:cs typeface="Cambria"/>
              </a:rPr>
              <a:t>Z </a:t>
            </a:r>
            <a:r>
              <a:rPr dirty="0" baseline="2314" sz="3600" spc="97" i="1">
                <a:latin typeface="Cambria"/>
                <a:cs typeface="Cambria"/>
              </a:rPr>
              <a:t>Find </a:t>
            </a:r>
            <a:r>
              <a:rPr dirty="0" baseline="2314" sz="3600" spc="-52" i="1">
                <a:latin typeface="Cambria"/>
                <a:cs typeface="Cambria"/>
              </a:rPr>
              <a:t>the </a:t>
            </a:r>
            <a:r>
              <a:rPr dirty="0" baseline="2314" sz="3600" spc="-60" i="1">
                <a:latin typeface="Cambria"/>
                <a:cs typeface="Cambria"/>
              </a:rPr>
              <a:t>area </a:t>
            </a:r>
            <a:r>
              <a:rPr dirty="0" baseline="2314" sz="3600" spc="112" i="1">
                <a:latin typeface="Cambria"/>
                <a:cs typeface="Cambria"/>
              </a:rPr>
              <a:t>of </a:t>
            </a:r>
            <a:r>
              <a:rPr dirty="0" baseline="2314" sz="3600" spc="-22" i="1">
                <a:latin typeface="Cambria"/>
                <a:cs typeface="Cambria"/>
              </a:rPr>
              <a:t>the </a:t>
            </a:r>
            <a:r>
              <a:rPr dirty="0" baseline="2314" sz="3600" spc="-52" i="1">
                <a:latin typeface="Cambria"/>
                <a:cs typeface="Cambria"/>
              </a:rPr>
              <a:t>region </a:t>
            </a:r>
            <a:r>
              <a:rPr dirty="0" sz="2400" spc="-75">
                <a:latin typeface="Cambria"/>
                <a:cs typeface="Cambria"/>
              </a:rPr>
              <a:t>«»</a:t>
            </a:r>
            <a:r>
              <a:rPr dirty="0" baseline="2314" sz="3600" spc="-112">
                <a:latin typeface="Cambria"/>
                <a:cs typeface="Cambria"/>
              </a:rPr>
              <a:t>rfoseff </a:t>
            </a:r>
            <a:r>
              <a:rPr dirty="0" baseline="2314" sz="3600" spc="-97" i="1">
                <a:latin typeface="Cambria"/>
                <a:cs typeface="Cambria"/>
              </a:rPr>
              <a:t>between </a:t>
            </a:r>
            <a:r>
              <a:rPr dirty="0" baseline="2314" sz="3600" spc="-22" i="1">
                <a:latin typeface="Cambria"/>
                <a:cs typeface="Cambria"/>
              </a:rPr>
              <a:t>the</a:t>
            </a:r>
            <a:r>
              <a:rPr dirty="0" baseline="2314" sz="3600" spc="-7" i="1">
                <a:latin typeface="Cambria"/>
                <a:cs typeface="Cambria"/>
              </a:rPr>
              <a:t> </a:t>
            </a:r>
            <a:r>
              <a:rPr dirty="0" baseline="6944" sz="3600" spc="-37" i="1">
                <a:latin typeface="Cambria"/>
                <a:cs typeface="Cambria"/>
              </a:rPr>
              <a:t>curves</a:t>
            </a:r>
            <a:endParaRPr baseline="6944" sz="3600">
              <a:latin typeface="Cambria"/>
              <a:cs typeface="Cambria"/>
            </a:endParaRPr>
          </a:p>
          <a:p>
            <a:pPr marL="610870">
              <a:lnSpc>
                <a:spcPct val="100000"/>
              </a:lnSpc>
              <a:spcBef>
                <a:spcPts val="90"/>
              </a:spcBef>
              <a:tabLst>
                <a:tab pos="1189990" algn="l"/>
                <a:tab pos="1499235" algn="l"/>
                <a:tab pos="1751330" algn="l"/>
                <a:tab pos="2331720" algn="l"/>
                <a:tab pos="2967990" algn="l"/>
                <a:tab pos="3239770" algn="l"/>
                <a:tab pos="3889375" algn="l"/>
                <a:tab pos="5019675" algn="l"/>
              </a:tabLst>
            </a:pPr>
            <a:r>
              <a:rPr dirty="0" sz="2550" spc="75">
                <a:latin typeface="Cambria"/>
                <a:cs typeface="Cambria"/>
              </a:rPr>
              <a:t>y	x	</a:t>
            </a:r>
            <a:r>
              <a:rPr dirty="0" sz="2550">
                <a:latin typeface="Cambria"/>
                <a:cs typeface="Cambria"/>
              </a:rPr>
              <a:t>,	y	</a:t>
            </a:r>
            <a:r>
              <a:rPr dirty="0" sz="2550" spc="130">
                <a:latin typeface="Cambria"/>
                <a:cs typeface="Cambria"/>
              </a:rPr>
              <a:t>4x	</a:t>
            </a:r>
            <a:r>
              <a:rPr dirty="0" sz="2550">
                <a:latin typeface="Cambria"/>
                <a:cs typeface="Cambria"/>
              </a:rPr>
              <a:t>,	</a:t>
            </a:r>
            <a:r>
              <a:rPr dirty="0" sz="2550" spc="75">
                <a:latin typeface="Cambria"/>
                <a:cs typeface="Cambria"/>
              </a:rPr>
              <a:t>y	</a:t>
            </a:r>
            <a:r>
              <a:rPr dirty="0" sz="2550" spc="60" strike="sngStrike">
                <a:latin typeface="Cambria"/>
                <a:cs typeface="Cambria"/>
              </a:rPr>
              <a:t>-</a:t>
            </a:r>
            <a:r>
              <a:rPr dirty="0" sz="2550" spc="60" strike="noStrike">
                <a:latin typeface="Cambria"/>
                <a:cs typeface="Cambria"/>
              </a:rPr>
              <a:t>x</a:t>
            </a:r>
            <a:r>
              <a:rPr dirty="0" sz="2550" spc="254" strike="noStrike">
                <a:latin typeface="Cambria"/>
                <a:cs typeface="Cambria"/>
              </a:rPr>
              <a:t> </a:t>
            </a:r>
            <a:r>
              <a:rPr dirty="0" sz="2550" spc="85" strike="noStrike">
                <a:latin typeface="Cambria"/>
                <a:cs typeface="Cambria"/>
              </a:rPr>
              <a:t>+</a:t>
            </a:r>
            <a:r>
              <a:rPr dirty="0" sz="2550" spc="215" strike="noStrike">
                <a:latin typeface="Cambria"/>
                <a:cs typeface="Cambria"/>
              </a:rPr>
              <a:t> </a:t>
            </a:r>
            <a:r>
              <a:rPr dirty="0" sz="2550" spc="100" strike="noStrike">
                <a:latin typeface="Cambria"/>
                <a:cs typeface="Cambria"/>
              </a:rPr>
              <a:t>2	</a:t>
            </a:r>
            <a:r>
              <a:rPr dirty="0" sz="2550" spc="-15" i="1" strike="noStrike">
                <a:latin typeface="Cambria"/>
                <a:cs typeface="Cambria"/>
              </a:rPr>
              <a:t>,</a:t>
            </a:r>
            <a:r>
              <a:rPr dirty="0" sz="2550" spc="-285" i="1" strike="noStrike">
                <a:latin typeface="Cambria"/>
                <a:cs typeface="Cambria"/>
              </a:rPr>
              <a:t> </a:t>
            </a:r>
            <a:r>
              <a:rPr dirty="0" sz="2550" spc="150" i="1" strike="noStrike">
                <a:latin typeface="Cambria"/>
                <a:cs typeface="Cambria"/>
              </a:rPr>
              <a:t>sketch</a:t>
            </a:r>
            <a:r>
              <a:rPr dirty="0" sz="2550" spc="25" i="1" strike="noStrike">
                <a:latin typeface="Cambria"/>
                <a:cs typeface="Cambria"/>
              </a:rPr>
              <a:t> </a:t>
            </a:r>
            <a:r>
              <a:rPr dirty="0" sz="2550" spc="110" i="1" strike="noStrike">
                <a:latin typeface="Cambria"/>
                <a:cs typeface="Cambria"/>
              </a:rPr>
              <a:t>the</a:t>
            </a:r>
            <a:r>
              <a:rPr dirty="0" sz="2550" spc="-5" i="1" strike="noStrike">
                <a:latin typeface="Cambria"/>
                <a:cs typeface="Cambria"/>
              </a:rPr>
              <a:t> </a:t>
            </a:r>
            <a:r>
              <a:rPr dirty="0" sz="2550" spc="105" i="1" strike="noStrike">
                <a:latin typeface="Cambria"/>
                <a:cs typeface="Cambria"/>
              </a:rPr>
              <a:t>re</a:t>
            </a:r>
            <a:r>
              <a:rPr dirty="0" sz="2550" spc="-235" i="1" strike="noStrike">
                <a:latin typeface="Cambria"/>
                <a:cs typeface="Cambria"/>
              </a:rPr>
              <a:t> </a:t>
            </a:r>
            <a:r>
              <a:rPr dirty="0" sz="2550" spc="160" i="1" strike="noStrike">
                <a:latin typeface="Cambria"/>
                <a:cs typeface="Cambria"/>
              </a:rPr>
              <a:t>gion</a:t>
            </a:r>
            <a:r>
              <a:rPr dirty="0" sz="2550" spc="30" i="1" strike="noStrike">
                <a:latin typeface="Cambria"/>
                <a:cs typeface="Cambria"/>
              </a:rPr>
              <a:t> </a:t>
            </a:r>
            <a:r>
              <a:rPr dirty="0" sz="2550" spc="70" i="1" strike="noStrike">
                <a:latin typeface="Cambria"/>
                <a:cs typeface="Cambria"/>
              </a:rPr>
              <a:t>.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382921" y="9391094"/>
            <a:ext cx="323215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-180">
                <a:latin typeface="Consolas"/>
                <a:cs typeface="Consolas"/>
              </a:rPr>
              <a:t>4x</a:t>
            </a:r>
            <a:endParaRPr sz="2450">
              <a:latin typeface="Consolas"/>
              <a:cs typeface="Consola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364644" y="9391094"/>
            <a:ext cx="716915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10">
                <a:latin typeface="Consolas"/>
                <a:cs typeface="Consolas"/>
              </a:rPr>
              <a:t>x-F2</a:t>
            </a:r>
            <a:endParaRPr sz="2450">
              <a:latin typeface="Consolas"/>
              <a:cs typeface="Consolas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538511" y="9866965"/>
            <a:ext cx="2540635" cy="1427480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dirty="0" sz="2100" spc="50">
                <a:latin typeface="Courier New"/>
                <a:cs typeface="Courier New"/>
              </a:rPr>
              <a:t>*X</a:t>
            </a:r>
            <a:endParaRPr sz="2100">
              <a:latin typeface="Courier New"/>
              <a:cs typeface="Courier New"/>
            </a:endParaRPr>
          </a:p>
          <a:p>
            <a:pPr marL="1497965">
              <a:lnSpc>
                <a:spcPts val="2940"/>
              </a:lnSpc>
              <a:spcBef>
                <a:spcPts val="1445"/>
              </a:spcBef>
              <a:tabLst>
                <a:tab pos="2251710" algn="l"/>
              </a:tabLst>
            </a:pPr>
            <a:r>
              <a:rPr dirty="0" sz="2550" spc="-250">
                <a:latin typeface="Cambria"/>
                <a:cs typeface="Cambria"/>
              </a:rPr>
              <a:t>y</a:t>
            </a:r>
            <a:r>
              <a:rPr dirty="0" sz="2550" spc="-270">
                <a:latin typeface="Cambria"/>
                <a:cs typeface="Cambria"/>
              </a:rPr>
              <a:t>2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-100">
                <a:latin typeface="Cambria"/>
                <a:cs typeface="Cambria"/>
              </a:rPr>
              <a:t>xc</a:t>
            </a:r>
            <a:endParaRPr sz="2550">
              <a:latin typeface="Cambria"/>
              <a:cs typeface="Cambria"/>
            </a:endParaRPr>
          </a:p>
          <a:p>
            <a:pPr marL="880110">
              <a:lnSpc>
                <a:spcPts val="2940"/>
              </a:lnSpc>
              <a:tabLst>
                <a:tab pos="1317625" algn="l"/>
                <a:tab pos="1597025" algn="l"/>
              </a:tabLst>
            </a:pPr>
            <a:r>
              <a:rPr dirty="0" sz="2550" strike="sngStrike">
                <a:latin typeface="Cambria"/>
                <a:cs typeface="Cambria"/>
              </a:rPr>
              <a:t> </a:t>
            </a:r>
            <a:r>
              <a:rPr dirty="0" sz="2550" strike="sngStrike">
                <a:latin typeface="Cambria"/>
                <a:cs typeface="Cambria"/>
              </a:rPr>
              <a:t> </a:t>
            </a:r>
            <a:r>
              <a:rPr dirty="0" sz="2550" spc="-170" strike="sngStrike">
                <a:latin typeface="Cambria"/>
                <a:cs typeface="Cambria"/>
              </a:rPr>
              <a:t> </a:t>
            </a:r>
            <a:r>
              <a:rPr dirty="0" sz="2550" spc="-2145" strike="sngStrike">
                <a:latin typeface="Cambria"/>
                <a:cs typeface="Cambria"/>
              </a:rPr>
              <a:t>—</a:t>
            </a:r>
            <a:r>
              <a:rPr dirty="0" sz="2550" spc="-2145" strike="noStrike">
                <a:latin typeface="Cambria"/>
                <a:cs typeface="Cambria"/>
              </a:rPr>
              <a:t>	</a:t>
            </a:r>
            <a:r>
              <a:rPr dirty="0" sz="2550" spc="-1190" strike="noStrike">
                <a:latin typeface="Cambria"/>
                <a:cs typeface="Cambria"/>
              </a:rPr>
              <a:t>+	</a:t>
            </a:r>
            <a:r>
              <a:rPr dirty="0" sz="2550" strike="noStrike">
                <a:latin typeface="Cambria"/>
                <a:cs typeface="Cambria"/>
              </a:rPr>
              <a:t>2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513919" y="13433527"/>
            <a:ext cx="1010285" cy="2965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750" spc="15">
                <a:latin typeface="Arial"/>
                <a:cs typeface="Arial"/>
              </a:rPr>
              <a:t>A = </a:t>
            </a:r>
            <a:r>
              <a:rPr dirty="0" baseline="7936" sz="2625" spc="22" i="1">
                <a:latin typeface="Arial"/>
                <a:cs typeface="Arial"/>
              </a:rPr>
              <a:t>A </a:t>
            </a:r>
            <a:r>
              <a:rPr dirty="0" baseline="-7936" sz="2625" spc="-142" i="1">
                <a:latin typeface="Arial"/>
                <a:cs typeface="Arial"/>
              </a:rPr>
              <a:t>1</a:t>
            </a:r>
            <a:r>
              <a:rPr dirty="0" baseline="-7936" sz="2625" spc="89" i="1">
                <a:latin typeface="Arial"/>
                <a:cs typeface="Arial"/>
              </a:rPr>
              <a:t> </a:t>
            </a:r>
            <a:r>
              <a:rPr dirty="0" baseline="-9523" sz="2625" spc="-150">
                <a:latin typeface="Arial"/>
                <a:cs typeface="Arial"/>
              </a:rPr>
              <a:t>+</a:t>
            </a:r>
            <a:endParaRPr baseline="-9523" sz="2625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762035" y="13348600"/>
            <a:ext cx="2353945" cy="125730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565"/>
              </a:spcBef>
            </a:pPr>
            <a:r>
              <a:rPr dirty="0" sz="1750" spc="-114" i="1">
                <a:latin typeface="Arial"/>
                <a:cs typeface="Arial"/>
              </a:rPr>
              <a:t>A</a:t>
            </a:r>
            <a:r>
              <a:rPr dirty="0" sz="1750" spc="-15" i="1">
                <a:latin typeface="Arial"/>
                <a:cs typeface="Arial"/>
              </a:rPr>
              <a:t> </a:t>
            </a:r>
            <a:r>
              <a:rPr dirty="0" baseline="-14285" sz="2625" spc="-232" i="1">
                <a:latin typeface="Arial"/>
                <a:cs typeface="Arial"/>
              </a:rPr>
              <a:t>2</a:t>
            </a:r>
            <a:endParaRPr baseline="-14285" sz="2625">
              <a:latin typeface="Arial"/>
              <a:cs typeface="Arial"/>
            </a:endParaRPr>
          </a:p>
          <a:p>
            <a:pPr marL="164465">
              <a:lnSpc>
                <a:spcPct val="100000"/>
              </a:lnSpc>
              <a:spcBef>
                <a:spcPts val="464"/>
              </a:spcBef>
            </a:pPr>
            <a:r>
              <a:rPr dirty="0" sz="1850" spc="-130">
                <a:latin typeface="Consolas"/>
                <a:cs typeface="Consolas"/>
              </a:rPr>
              <a:t>2/5</a:t>
            </a:r>
            <a:endParaRPr sz="1850">
              <a:latin typeface="Consolas"/>
              <a:cs typeface="Consolas"/>
            </a:endParaRPr>
          </a:p>
          <a:p>
            <a:pPr marL="434975">
              <a:lnSpc>
                <a:spcPct val="100000"/>
              </a:lnSpc>
              <a:spcBef>
                <a:spcPts val="1140"/>
              </a:spcBef>
              <a:tabLst>
                <a:tab pos="1289685" algn="l"/>
              </a:tabLst>
            </a:pPr>
            <a:r>
              <a:rPr dirty="0" sz="2750" spc="-240">
                <a:latin typeface="Courier New"/>
                <a:cs typeface="Courier New"/>
              </a:rPr>
              <a:t>(4x	</a:t>
            </a:r>
            <a:r>
              <a:rPr dirty="0" sz="2750" spc="-45" i="1">
                <a:latin typeface="Courier New"/>
                <a:cs typeface="Courier New"/>
              </a:rPr>
              <a:t>›)d‹+</a:t>
            </a:r>
            <a:endParaRPr sz="2750">
              <a:latin typeface="Courier New"/>
              <a:cs typeface="Courier New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219916" y="14685872"/>
            <a:ext cx="370840" cy="3244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950" spc="-270">
                <a:latin typeface="Courier New"/>
                <a:cs typeface="Courier New"/>
              </a:rPr>
              <a:t>2/5</a:t>
            </a:r>
            <a:endParaRPr sz="1950">
              <a:latin typeface="Courier New"/>
              <a:cs typeface="Courier New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257826" y="15794578"/>
            <a:ext cx="1841500" cy="81153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790575">
              <a:lnSpc>
                <a:spcPts val="2695"/>
              </a:lnSpc>
              <a:spcBef>
                <a:spcPts val="114"/>
              </a:spcBef>
              <a:tabLst>
                <a:tab pos="1411605" algn="l"/>
              </a:tabLst>
            </a:pPr>
            <a:r>
              <a:rPr dirty="0" sz="2500" spc="-35">
                <a:latin typeface="Consolas"/>
                <a:cs typeface="Consolas"/>
              </a:rPr>
              <a:t>'	</a:t>
            </a:r>
            <a:r>
              <a:rPr dirty="0" sz="2500" spc="-145">
                <a:latin typeface="Consolas"/>
                <a:cs typeface="Consolas"/>
              </a:rPr>
              <a:t>0</a:t>
            </a:r>
            <a:endParaRPr sz="2500">
              <a:latin typeface="Consolas"/>
              <a:cs typeface="Consolas"/>
            </a:endParaRPr>
          </a:p>
          <a:p>
            <a:pPr marL="38100">
              <a:lnSpc>
                <a:spcPts val="3475"/>
              </a:lnSpc>
              <a:tabLst>
                <a:tab pos="490220" algn="l"/>
                <a:tab pos="1549400" algn="l"/>
                <a:tab pos="1802764" algn="l"/>
              </a:tabLst>
            </a:pPr>
            <a:r>
              <a:rPr dirty="0" baseline="-20282" sz="4725" spc="-292">
                <a:latin typeface="Times New Roman"/>
                <a:cs typeface="Times New Roman"/>
              </a:rPr>
              <a:t>x</a:t>
            </a:r>
            <a:r>
              <a:rPr dirty="0" baseline="-3333" sz="3750" spc="-292">
                <a:latin typeface="Times New Roman"/>
                <a:cs typeface="Times New Roman"/>
              </a:rPr>
              <a:t>2	</a:t>
            </a:r>
            <a:r>
              <a:rPr dirty="0" sz="2500" spc="-275">
                <a:latin typeface="Times New Roman"/>
                <a:cs typeface="Times New Roman"/>
              </a:rPr>
              <a:t>2/5	</a:t>
            </a:r>
            <a:r>
              <a:rPr dirty="0" u="sng" sz="2500" spc="-275"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500" spc="-275"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	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788711" y="17704038"/>
            <a:ext cx="373380" cy="4318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50" spc="-105">
                <a:latin typeface="Cambria"/>
                <a:cs typeface="Cambria"/>
              </a:rPr>
              <a:t>46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929051" y="14973016"/>
            <a:ext cx="215265" cy="4089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500" spc="105">
                <a:latin typeface="Cambria"/>
                <a:cs typeface="Cambria"/>
              </a:rPr>
              <a:t>1</a:t>
            </a:r>
            <a:endParaRPr sz="2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5576" y="850558"/>
            <a:ext cx="12381419" cy="17658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976953"/>
            <a:ext cx="115985" cy="12487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43496" y="9005766"/>
            <a:ext cx="565785" cy="0"/>
          </a:xfrm>
          <a:custGeom>
            <a:avLst/>
            <a:gdLst/>
            <a:ahLst/>
            <a:cxnLst/>
            <a:rect l="l" t="t" r="r" b="b"/>
            <a:pathLst>
              <a:path w="565785" h="0">
                <a:moveTo>
                  <a:pt x="0" y="0"/>
                </a:moveTo>
                <a:lnTo>
                  <a:pt x="565427" y="0"/>
                </a:lnTo>
              </a:path>
            </a:pathLst>
          </a:custGeom>
          <a:ln w="24163">
            <a:solidFill>
              <a:srgbClr val="18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38664" y="9015432"/>
            <a:ext cx="565785" cy="0"/>
          </a:xfrm>
          <a:custGeom>
            <a:avLst/>
            <a:gdLst/>
            <a:ahLst/>
            <a:cxnLst/>
            <a:rect l="l" t="t" r="r" b="b"/>
            <a:pathLst>
              <a:path w="565785" h="0">
                <a:moveTo>
                  <a:pt x="0" y="0"/>
                </a:moveTo>
                <a:lnTo>
                  <a:pt x="565427" y="0"/>
                </a:lnTo>
              </a:path>
            </a:pathLst>
          </a:custGeom>
          <a:ln w="24163">
            <a:solidFill>
              <a:srgbClr val="18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86620" y="9636436"/>
            <a:ext cx="125650" cy="976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00002" y="9800749"/>
            <a:ext cx="318959" cy="6379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277326" y="7645357"/>
            <a:ext cx="222304" cy="6475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76210" y="7626026"/>
            <a:ext cx="222304" cy="6475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28627" y="6495170"/>
            <a:ext cx="222304" cy="6475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59853" y="6475839"/>
            <a:ext cx="212639" cy="6475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39034" y="16054283"/>
            <a:ext cx="1266171" cy="2706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802975" y="2426023"/>
            <a:ext cx="5228999" cy="7055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33831" y="8549075"/>
            <a:ext cx="2136060" cy="3914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11154" y="9916734"/>
            <a:ext cx="2387361" cy="3866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05578" y="16948336"/>
            <a:ext cx="2136060" cy="31412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881110" y="4116050"/>
            <a:ext cx="2238375" cy="4121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500">
                <a:solidFill>
                  <a:srgbClr val="070707"/>
                </a:solidFill>
                <a:latin typeface="Cambria"/>
                <a:cs typeface="Cambria"/>
              </a:rPr>
              <a:t>to </a:t>
            </a:r>
            <a:r>
              <a:rPr dirty="0" sz="2500" spc="-105">
                <a:latin typeface="Cambria"/>
                <a:cs typeface="Cambria"/>
              </a:rPr>
              <a:t>be </a:t>
            </a:r>
            <a:r>
              <a:rPr dirty="0" sz="2500" spc="-60">
                <a:latin typeface="Cambria"/>
                <a:cs typeface="Cambria"/>
              </a:rPr>
              <a:t>equal</a:t>
            </a:r>
            <a:r>
              <a:rPr dirty="0" sz="2500" spc="30">
                <a:latin typeface="Cambria"/>
                <a:cs typeface="Cambria"/>
              </a:rPr>
              <a:t> </a:t>
            </a:r>
            <a:r>
              <a:rPr dirty="0" sz="2500" spc="-95">
                <a:latin typeface="Cambria"/>
                <a:cs typeface="Cambria"/>
              </a:rPr>
              <a:t>parts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71527" y="6566641"/>
            <a:ext cx="161290" cy="400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50" spc="-160" i="1">
                <a:latin typeface="Times New Roman"/>
                <a:cs typeface="Times New Roman"/>
              </a:rPr>
              <a:t>2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74724" y="6566641"/>
            <a:ext cx="1141095" cy="400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50" spc="55" i="1">
                <a:latin typeface="Times New Roman"/>
                <a:cs typeface="Times New Roman"/>
              </a:rPr>
              <a:t>y </a:t>
            </a:r>
            <a:r>
              <a:rPr dirty="0" sz="2450" spc="50">
                <a:latin typeface="Times New Roman"/>
                <a:cs typeface="Times New Roman"/>
              </a:rPr>
              <a:t>dy </a:t>
            </a:r>
            <a:r>
              <a:rPr dirty="0" sz="2450" spc="55">
                <a:latin typeface="Times New Roman"/>
                <a:cs typeface="Times New Roman"/>
              </a:rPr>
              <a:t>=</a:t>
            </a:r>
            <a:r>
              <a:rPr dirty="0" sz="2450" spc="-250">
                <a:latin typeface="Times New Roman"/>
                <a:cs typeface="Times New Roman"/>
              </a:rPr>
              <a:t> </a:t>
            </a:r>
            <a:r>
              <a:rPr dirty="0" sz="2450" spc="-35">
                <a:latin typeface="Times New Roman"/>
                <a:cs typeface="Times New Roman"/>
              </a:rPr>
              <a:t>2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26736" y="6566641"/>
            <a:ext cx="605155" cy="400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50" spc="-35">
                <a:latin typeface="Times New Roman"/>
                <a:cs typeface="Times New Roman"/>
              </a:rPr>
              <a:t>y </a:t>
            </a:r>
            <a:r>
              <a:rPr dirty="0" sz="2450" spc="-220" i="1">
                <a:latin typeface="Times New Roman"/>
                <a:cs typeface="Times New Roman"/>
              </a:rPr>
              <a:t>d</a:t>
            </a:r>
            <a:r>
              <a:rPr dirty="0" sz="2450" spc="-5" i="1">
                <a:latin typeface="Times New Roman"/>
                <a:cs typeface="Times New Roman"/>
              </a:rPr>
              <a:t> </a:t>
            </a:r>
            <a:r>
              <a:rPr dirty="0" sz="2450" spc="-10" i="1">
                <a:latin typeface="Times New Roman"/>
                <a:cs typeface="Times New Roman"/>
              </a:rPr>
              <a:t>y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17137" y="7752267"/>
            <a:ext cx="1336675" cy="3517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469900" algn="l"/>
                <a:tab pos="1104900" algn="l"/>
              </a:tabLst>
            </a:pPr>
            <a:r>
              <a:rPr dirty="0" sz="2150" spc="-15">
                <a:latin typeface="Times New Roman"/>
                <a:cs typeface="Times New Roman"/>
              </a:rPr>
              <a:t>y'	</a:t>
            </a:r>
            <a:r>
              <a:rPr dirty="0" baseline="32258" sz="2325" spc="-15">
                <a:latin typeface="Times New Roman"/>
                <a:cs typeface="Times New Roman"/>
              </a:rPr>
              <a:t>2</a:t>
            </a:r>
            <a:r>
              <a:rPr dirty="0" baseline="32258" sz="2325" spc="525">
                <a:latin typeface="Times New Roman"/>
                <a:cs typeface="Times New Roman"/>
              </a:rPr>
              <a:t> </a:t>
            </a:r>
            <a:r>
              <a:rPr dirty="0" sz="2150" spc="-5" i="1">
                <a:solidFill>
                  <a:srgbClr val="0A0A0A"/>
                </a:solidFill>
                <a:latin typeface="Times New Roman"/>
                <a:cs typeface="Times New Roman"/>
              </a:rPr>
              <a:t>d</a:t>
            </a:r>
            <a:r>
              <a:rPr dirty="0" sz="2150" spc="-95" i="1">
                <a:solidFill>
                  <a:srgbClr val="0A0A0A"/>
                </a:solidFill>
                <a:latin typeface="Times New Roman"/>
                <a:cs typeface="Times New Roman"/>
              </a:rPr>
              <a:t> </a:t>
            </a:r>
            <a:r>
              <a:rPr dirty="0" sz="2150" spc="-5" i="1">
                <a:latin typeface="Times New Roman"/>
                <a:cs typeface="Times New Roman"/>
              </a:rPr>
              <a:t>y	</a:t>
            </a:r>
            <a:r>
              <a:rPr dirty="0" sz="2150" spc="-1160" i="1">
                <a:latin typeface="Times New Roman"/>
                <a:cs typeface="Times New Roman"/>
              </a:rPr>
              <a:t>——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18470" y="7655613"/>
            <a:ext cx="791845" cy="3517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1550" spc="-459">
                <a:latin typeface="Times New Roman"/>
                <a:cs typeface="Times New Roman"/>
              </a:rPr>
              <a:t>1</a:t>
            </a:r>
            <a:r>
              <a:rPr dirty="0" sz="1550" spc="200">
                <a:latin typeface="Times New Roman"/>
                <a:cs typeface="Times New Roman"/>
              </a:rPr>
              <a:t> </a:t>
            </a:r>
            <a:r>
              <a:rPr dirty="0" sz="2150" spc="35">
                <a:latin typeface="Times New Roman"/>
                <a:cs typeface="Times New Roman"/>
              </a:rPr>
              <a:t>/2</a:t>
            </a:r>
            <a:r>
              <a:rPr dirty="0" sz="2150" spc="120">
                <a:latin typeface="Times New Roman"/>
                <a:cs typeface="Times New Roman"/>
              </a:rPr>
              <a:t> </a:t>
            </a:r>
            <a:r>
              <a:rPr dirty="0" baseline="-23255" sz="3225" spc="67">
                <a:latin typeface="Times New Roman"/>
                <a:cs typeface="Times New Roman"/>
              </a:rPr>
              <a:t>dy</a:t>
            </a:r>
            <a:endParaRPr baseline="-23255" sz="3225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09285" y="8987428"/>
            <a:ext cx="255904" cy="4121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500" spc="-70">
                <a:latin typeface="Times New Roman"/>
                <a:cs typeface="Times New Roman"/>
              </a:rPr>
              <a:t>/2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71937" y="9171071"/>
            <a:ext cx="178435" cy="4121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500" spc="-45">
                <a:latin typeface="Times New Roman"/>
                <a:cs typeface="Times New Roman"/>
              </a:rPr>
              <a:t>o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21505" y="8823115"/>
            <a:ext cx="904240" cy="1089025"/>
          </a:xfrm>
          <a:prstGeom prst="rect">
            <a:avLst/>
          </a:prstGeom>
        </p:spPr>
        <p:txBody>
          <a:bodyPr wrap="square" lIns="0" tIns="16192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75"/>
              </a:spcBef>
              <a:tabLst>
                <a:tab pos="666115" algn="l"/>
              </a:tabLst>
            </a:pPr>
            <a:r>
              <a:rPr dirty="0" sz="2500" spc="65">
                <a:latin typeface="Times New Roman"/>
                <a:cs typeface="Times New Roman"/>
              </a:rPr>
              <a:t>3/2	</a:t>
            </a:r>
            <a:r>
              <a:rPr dirty="0" baseline="-32222" sz="3750" spc="-112" i="1">
                <a:latin typeface="Times New Roman"/>
                <a:cs typeface="Times New Roman"/>
              </a:rPr>
              <a:t>k</a:t>
            </a:r>
            <a:endParaRPr baseline="-32222" sz="3750">
              <a:latin typeface="Times New Roman"/>
              <a:cs typeface="Times New Roman"/>
            </a:endParaRPr>
          </a:p>
          <a:p>
            <a:pPr algn="r" marR="30480">
              <a:lnSpc>
                <a:spcPct val="100000"/>
              </a:lnSpc>
              <a:spcBef>
                <a:spcPts val="1190"/>
              </a:spcBef>
            </a:pPr>
            <a:r>
              <a:rPr dirty="0" sz="2500" spc="90">
                <a:latin typeface="Times New Roman"/>
                <a:cs typeface="Times New Roman"/>
              </a:rPr>
              <a:t>9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85940" y="9499696"/>
            <a:ext cx="165735" cy="4121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500" spc="-10" i="1">
                <a:latin typeface="Times New Roman"/>
                <a:cs typeface="Times New Roman"/>
              </a:rPr>
              <a:t>k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92710" y="10157976"/>
            <a:ext cx="1270635" cy="918844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marL="78740">
              <a:lnSpc>
                <a:spcPct val="100000"/>
              </a:lnSpc>
              <a:spcBef>
                <a:spcPts val="1040"/>
              </a:spcBef>
            </a:pPr>
            <a:r>
              <a:rPr dirty="0" sz="2500" spc="-40">
                <a:solidFill>
                  <a:srgbClr val="050505"/>
                </a:solidFill>
                <a:latin typeface="Cambria"/>
                <a:cs typeface="Cambria"/>
              </a:rPr>
              <a:t>0</a:t>
            </a:r>
            <a:endParaRPr sz="25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  <a:tabLst>
                <a:tab pos="656590" algn="l"/>
                <a:tab pos="1031240" algn="l"/>
              </a:tabLst>
            </a:pPr>
            <a:r>
              <a:rPr dirty="0" sz="1950" spc="459" i="1">
                <a:latin typeface="Cambria"/>
                <a:cs typeface="Cambria"/>
              </a:rPr>
              <a:t>k’!</a:t>
            </a:r>
            <a:r>
              <a:rPr dirty="0" sz="1950" spc="300" i="1">
                <a:latin typeface="Cambria"/>
                <a:cs typeface="Cambria"/>
              </a:rPr>
              <a:t>’</a:t>
            </a:r>
            <a:r>
              <a:rPr dirty="0" sz="1950" i="1">
                <a:latin typeface="Cambria"/>
                <a:cs typeface="Cambria"/>
              </a:rPr>
              <a:t>	</a:t>
            </a:r>
            <a:r>
              <a:rPr dirty="0" sz="1950" spc="450" i="1">
                <a:latin typeface="Cambria"/>
                <a:cs typeface="Cambria"/>
              </a:rPr>
              <a:t>-</a:t>
            </a:r>
            <a:r>
              <a:rPr dirty="0" sz="1950" i="1">
                <a:latin typeface="Cambria"/>
                <a:cs typeface="Cambria"/>
              </a:rPr>
              <a:t>	</a:t>
            </a:r>
            <a:r>
              <a:rPr dirty="0" sz="1950" spc="745" i="1">
                <a:latin typeface="Cambria"/>
                <a:cs typeface="Cambria"/>
              </a:rPr>
              <a:t>0</a:t>
            </a:r>
            <a:endParaRPr sz="1950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09091" y="10272931"/>
            <a:ext cx="1950085" cy="16649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579120">
              <a:lnSpc>
                <a:spcPts val="2880"/>
              </a:lnSpc>
              <a:spcBef>
                <a:spcPts val="135"/>
              </a:spcBef>
            </a:pPr>
            <a:r>
              <a:rPr dirty="0" sz="2500" spc="-10" i="1">
                <a:latin typeface="Cambria"/>
                <a:cs typeface="Cambria"/>
              </a:rPr>
              <a:t>k</a:t>
            </a:r>
            <a:endParaRPr sz="2500">
              <a:latin typeface="Cambria"/>
              <a:cs typeface="Cambria"/>
            </a:endParaRPr>
          </a:p>
          <a:p>
            <a:pPr marL="38100">
              <a:lnSpc>
                <a:spcPts val="2220"/>
              </a:lnSpc>
              <a:tabLst>
                <a:tab pos="744855" algn="l"/>
                <a:tab pos="1123315" algn="l"/>
              </a:tabLst>
            </a:pPr>
            <a:r>
              <a:rPr dirty="0" baseline="-24216" sz="2925" spc="-44">
                <a:latin typeface="Cambria"/>
                <a:cs typeface="Cambria"/>
              </a:rPr>
              <a:t>9</a:t>
            </a:r>
            <a:r>
              <a:rPr dirty="0" baseline="-24216" sz="2925" spc="-240">
                <a:latin typeface="Cambria"/>
                <a:cs typeface="Cambria"/>
              </a:rPr>
              <a:t> </a:t>
            </a:r>
            <a:r>
              <a:rPr dirty="0" baseline="2849" sz="2925" spc="-75">
                <a:latin typeface="Cambria"/>
                <a:cs typeface="Cambria"/>
              </a:rPr>
              <a:t>3/2	</a:t>
            </a:r>
            <a:r>
              <a:rPr dirty="0" baseline="-24216" sz="2925" spc="-405" i="1">
                <a:latin typeface="Cambria"/>
                <a:cs typeface="Cambria"/>
              </a:rPr>
              <a:t>—	</a:t>
            </a:r>
            <a:r>
              <a:rPr dirty="0" baseline="-24216" sz="2925" spc="-202" i="1">
                <a:latin typeface="Cambria"/>
                <a:cs typeface="Cambria"/>
              </a:rPr>
              <a:t>k </a:t>
            </a:r>
            <a:r>
              <a:rPr dirty="0" sz="1950" spc="-60">
                <a:latin typeface="Cambria"/>
                <a:cs typeface="Cambria"/>
              </a:rPr>
              <a:t>3</a:t>
            </a:r>
            <a:r>
              <a:rPr dirty="0" sz="1950" spc="-65">
                <a:latin typeface="Cambria"/>
                <a:cs typeface="Cambria"/>
              </a:rPr>
              <a:t> </a:t>
            </a:r>
            <a:r>
              <a:rPr dirty="0" sz="1950" spc="-45" i="1">
                <a:latin typeface="Cambria"/>
                <a:cs typeface="Cambria"/>
              </a:rPr>
              <a:t>f2</a:t>
            </a:r>
            <a:endParaRPr sz="1950">
              <a:latin typeface="Cambria"/>
              <a:cs typeface="Cambria"/>
            </a:endParaRPr>
          </a:p>
          <a:p>
            <a:pPr marL="634365">
              <a:lnSpc>
                <a:spcPct val="100000"/>
              </a:lnSpc>
              <a:spcBef>
                <a:spcPts val="1065"/>
              </a:spcBef>
            </a:pPr>
            <a:r>
              <a:rPr dirty="0" baseline="-18939" sz="3300" spc="359">
                <a:latin typeface="Cambria"/>
                <a:cs typeface="Cambria"/>
              </a:rPr>
              <a:t>8=</a:t>
            </a:r>
            <a:r>
              <a:rPr dirty="0" baseline="-25252" sz="3300" spc="359">
                <a:latin typeface="Cambria"/>
                <a:cs typeface="Cambria"/>
              </a:rPr>
              <a:t>2k</a:t>
            </a:r>
            <a:r>
              <a:rPr dirty="0" sz="2200" spc="240">
                <a:latin typeface="Cambria"/>
                <a:cs typeface="Cambria"/>
              </a:rPr>
              <a:t>3/2</a:t>
            </a:r>
            <a:endParaRPr sz="2200">
              <a:latin typeface="Cambria"/>
              <a:cs typeface="Cambria"/>
            </a:endParaRPr>
          </a:p>
          <a:p>
            <a:pPr marL="618490">
              <a:lnSpc>
                <a:spcPct val="100000"/>
              </a:lnSpc>
              <a:spcBef>
                <a:spcPts val="1240"/>
              </a:spcBef>
            </a:pPr>
            <a:r>
              <a:rPr dirty="0" baseline="-17730" sz="3525" spc="-22">
                <a:solidFill>
                  <a:srgbClr val="313131"/>
                </a:solidFill>
                <a:latin typeface="Cambria"/>
                <a:cs typeface="Cambria"/>
              </a:rPr>
              <a:t>4 </a:t>
            </a:r>
            <a:r>
              <a:rPr dirty="0" baseline="-18115" sz="3450" spc="89">
                <a:latin typeface="Cambria"/>
                <a:cs typeface="Cambria"/>
              </a:rPr>
              <a:t>=</a:t>
            </a:r>
            <a:r>
              <a:rPr dirty="0" baseline="-18115" sz="3450" spc="225">
                <a:latin typeface="Cambria"/>
                <a:cs typeface="Cambria"/>
              </a:rPr>
              <a:t> </a:t>
            </a:r>
            <a:r>
              <a:rPr dirty="0" baseline="-20531" sz="3450" spc="-202">
                <a:latin typeface="Cambria"/>
                <a:cs typeface="Cambria"/>
              </a:rPr>
              <a:t>k</a:t>
            </a:r>
            <a:r>
              <a:rPr dirty="0" sz="2300" spc="-135">
                <a:latin typeface="Cambria"/>
                <a:cs typeface="Cambria"/>
              </a:rPr>
              <a:t>3/2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513752" y="11559641"/>
            <a:ext cx="63182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21739" sz="3450" spc="-382">
                <a:latin typeface="Cambria"/>
                <a:cs typeface="Cambria"/>
              </a:rPr>
              <a:t>4</a:t>
            </a:r>
            <a:r>
              <a:rPr dirty="0" baseline="-21739" sz="3450" spc="-247">
                <a:latin typeface="Cambria"/>
                <a:cs typeface="Cambria"/>
              </a:rPr>
              <a:t> </a:t>
            </a:r>
            <a:r>
              <a:rPr dirty="0" sz="1800" spc="-155">
                <a:latin typeface="Cambria"/>
                <a:cs typeface="Cambria"/>
              </a:rPr>
              <a:t>2</a:t>
            </a:r>
            <a:r>
              <a:rPr dirty="0" sz="2300" spc="-155">
                <a:latin typeface="Cambria"/>
                <a:cs typeface="Cambria"/>
              </a:rPr>
              <a:t>/3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34692" y="11656296"/>
            <a:ext cx="17208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10" i="1">
                <a:latin typeface="Cambria"/>
                <a:cs typeface="Cambria"/>
              </a:rPr>
              <a:t>k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16677" y="11685292"/>
            <a:ext cx="164973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9340" algn="l"/>
              </a:tabLst>
            </a:pPr>
            <a:r>
              <a:rPr dirty="0" sz="2300" spc="-515" i="1">
                <a:latin typeface="Cambria"/>
                <a:cs typeface="Cambria"/>
              </a:rPr>
              <a:t>—i</a:t>
            </a:r>
            <a:r>
              <a:rPr dirty="0" sz="2300" spc="420" i="1">
                <a:latin typeface="Cambria"/>
                <a:cs typeface="Cambria"/>
              </a:rPr>
              <a:t> </a:t>
            </a:r>
            <a:r>
              <a:rPr dirty="0" sz="2300" spc="90" i="1">
                <a:latin typeface="Cambria"/>
                <a:cs typeface="Cambria"/>
              </a:rPr>
              <a:t>k</a:t>
            </a:r>
            <a:r>
              <a:rPr dirty="0" sz="2300" spc="455" i="1">
                <a:latin typeface="Cambria"/>
                <a:cs typeface="Cambria"/>
              </a:rPr>
              <a:t> </a:t>
            </a:r>
            <a:r>
              <a:rPr dirty="0" sz="2300" spc="-1430" i="1">
                <a:latin typeface="Cambria"/>
                <a:cs typeface="Cambria"/>
              </a:rPr>
              <a:t>——	</a:t>
            </a:r>
            <a:r>
              <a:rPr dirty="0" sz="2300" spc="25">
                <a:latin typeface="Cambria"/>
                <a:cs typeface="Cambria"/>
              </a:rPr>
              <a:t>\/lit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98182" y="12622437"/>
            <a:ext cx="1181735" cy="3879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24865" algn="l"/>
                <a:tab pos="1092200" algn="l"/>
              </a:tabLst>
            </a:pPr>
            <a:r>
              <a:rPr dirty="0" sz="2350" spc="30" i="1">
                <a:latin typeface="Cambria"/>
                <a:cs typeface="Cambria"/>
              </a:rPr>
              <a:t>x</a:t>
            </a:r>
            <a:r>
              <a:rPr dirty="0" sz="2350" spc="30" i="1">
                <a:latin typeface="Cambria"/>
                <a:cs typeface="Cambria"/>
              </a:rPr>
              <a:t> </a:t>
            </a:r>
            <a:r>
              <a:rPr dirty="0" sz="2350" spc="-245" i="1">
                <a:latin typeface="Cambria"/>
                <a:cs typeface="Cambria"/>
              </a:rPr>
              <a:t> </a:t>
            </a:r>
            <a:r>
              <a:rPr dirty="0" sz="2350" spc="-190">
                <a:latin typeface="Cambria"/>
                <a:cs typeface="Cambria"/>
              </a:rPr>
              <a:t>-</a:t>
            </a:r>
            <a:r>
              <a:rPr dirty="0" sz="2350" spc="-295">
                <a:latin typeface="Cambria"/>
                <a:cs typeface="Cambria"/>
              </a:rPr>
              <a:t>F</a:t>
            </a:r>
            <a:r>
              <a:rPr dirty="0" sz="2350">
                <a:latin typeface="Cambria"/>
                <a:cs typeface="Cambria"/>
              </a:rPr>
              <a:t>	</a:t>
            </a:r>
            <a:r>
              <a:rPr dirty="0" sz="2350" spc="-275">
                <a:latin typeface="Cambria"/>
                <a:cs typeface="Cambria"/>
              </a:rPr>
              <a:t>y</a:t>
            </a:r>
            <a:r>
              <a:rPr dirty="0" sz="2350">
                <a:latin typeface="Cambria"/>
                <a:cs typeface="Cambria"/>
              </a:rPr>
              <a:t>	</a:t>
            </a:r>
            <a:r>
              <a:rPr dirty="0" sz="2350" spc="-185">
                <a:latin typeface="Cambria"/>
                <a:cs typeface="Cambria"/>
              </a:rPr>
              <a:t>-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28819" y="12622437"/>
            <a:ext cx="2385060" cy="3879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350" spc="20" i="1">
                <a:latin typeface="Cambria"/>
                <a:cs typeface="Cambria"/>
              </a:rPr>
              <a:t>and </a:t>
            </a:r>
            <a:r>
              <a:rPr dirty="0" sz="2350" spc="40" i="1">
                <a:latin typeface="Cambria"/>
                <a:cs typeface="Cambria"/>
              </a:rPr>
              <a:t>the</a:t>
            </a:r>
            <a:r>
              <a:rPr dirty="0" sz="2350" spc="-130" i="1">
                <a:latin typeface="Cambria"/>
                <a:cs typeface="Cambria"/>
              </a:rPr>
              <a:t> </a:t>
            </a:r>
            <a:r>
              <a:rPr dirty="0" sz="2350" spc="-15" i="1">
                <a:latin typeface="Cambria"/>
                <a:cs typeface="Cambria"/>
              </a:rPr>
              <a:t>coordinate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45788" y="12546170"/>
            <a:ext cx="3811270" cy="932180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2350" spc="-5" i="1">
                <a:latin typeface="Cambria"/>
                <a:cs typeface="Cambria"/>
              </a:rPr>
              <a:t>Ex </a:t>
            </a:r>
            <a:r>
              <a:rPr dirty="0" sz="2350" i="1">
                <a:latin typeface="Cambria"/>
                <a:cs typeface="Cambria"/>
              </a:rPr>
              <a:t>/ </a:t>
            </a:r>
            <a:r>
              <a:rPr dirty="0" sz="2350" spc="-50" i="1">
                <a:latin typeface="Cambria"/>
                <a:cs typeface="Cambria"/>
              </a:rPr>
              <a:t>Find </a:t>
            </a:r>
            <a:r>
              <a:rPr dirty="0" sz="2350" spc="40" i="1">
                <a:latin typeface="Cambria"/>
                <a:cs typeface="Cambria"/>
              </a:rPr>
              <a:t>the </a:t>
            </a:r>
            <a:r>
              <a:rPr dirty="0" sz="2350" spc="20" i="1">
                <a:latin typeface="Cambria"/>
                <a:cs typeface="Cambria"/>
              </a:rPr>
              <a:t>area </a:t>
            </a:r>
            <a:r>
              <a:rPr dirty="0" sz="2350" spc="30" i="1">
                <a:latin typeface="Cambria"/>
                <a:cs typeface="Cambria"/>
              </a:rPr>
              <a:t>bounded</a:t>
            </a:r>
            <a:r>
              <a:rPr dirty="0" sz="2350" spc="20" i="1">
                <a:latin typeface="Cambria"/>
                <a:cs typeface="Cambria"/>
              </a:rPr>
              <a:t> </a:t>
            </a:r>
            <a:r>
              <a:rPr dirty="0" sz="2350" spc="30" i="1">
                <a:latin typeface="Cambria"/>
                <a:cs typeface="Cambria"/>
              </a:rPr>
              <a:t>by</a:t>
            </a:r>
            <a:endParaRPr sz="2350">
              <a:latin typeface="Cambria"/>
              <a:cs typeface="Cambria"/>
            </a:endParaRPr>
          </a:p>
          <a:p>
            <a:pPr marL="537210">
              <a:lnSpc>
                <a:spcPct val="100000"/>
              </a:lnSpc>
              <a:spcBef>
                <a:spcPts val="685"/>
              </a:spcBef>
            </a:pPr>
            <a:r>
              <a:rPr dirty="0" sz="2500" spc="20" i="1">
                <a:latin typeface="Cambria"/>
                <a:cs typeface="Cambria"/>
              </a:rPr>
              <a:t>axes.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76148" y="14545857"/>
            <a:ext cx="3192780" cy="13493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350" spc="-100">
                <a:latin typeface="Cambria"/>
                <a:cs typeface="Cambria"/>
              </a:rPr>
              <a:t>Put</a:t>
            </a:r>
            <a:endParaRPr sz="23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950">
              <a:latin typeface="Times New Roman"/>
              <a:cs typeface="Times New Roman"/>
            </a:endParaRPr>
          </a:p>
          <a:p>
            <a:pPr marL="1051560">
              <a:lnSpc>
                <a:spcPct val="100000"/>
              </a:lnSpc>
              <a:tabLst>
                <a:tab pos="2466340" algn="l"/>
              </a:tabLst>
            </a:pPr>
            <a:r>
              <a:rPr dirty="0" sz="2500" spc="105">
                <a:latin typeface="Cambria"/>
                <a:cs typeface="Cambria"/>
              </a:rPr>
              <a:t>y</a:t>
            </a:r>
            <a:r>
              <a:rPr dirty="0" sz="2500" spc="155">
                <a:latin typeface="Cambria"/>
                <a:cs typeface="Cambria"/>
              </a:rPr>
              <a:t> </a:t>
            </a:r>
            <a:r>
              <a:rPr dirty="0" sz="2500" spc="114">
                <a:latin typeface="Cambria"/>
                <a:cs typeface="Cambria"/>
              </a:rPr>
              <a:t>=</a:t>
            </a:r>
            <a:r>
              <a:rPr dirty="0" sz="2500" spc="434">
                <a:latin typeface="Cambria"/>
                <a:cs typeface="Cambria"/>
              </a:rPr>
              <a:t> </a:t>
            </a:r>
            <a:r>
              <a:rPr dirty="0" sz="2500" spc="-110">
                <a:solidFill>
                  <a:srgbClr val="01000F"/>
                </a:solidFill>
                <a:latin typeface="Cambria"/>
                <a:cs typeface="Cambria"/>
              </a:rPr>
              <a:t>n	</a:t>
            </a:r>
            <a:r>
              <a:rPr dirty="0" sz="2500" spc="-20">
                <a:latin typeface="Cambria"/>
                <a:cs typeface="Cambria"/>
              </a:rPr>
              <a:t>(0,</a:t>
            </a:r>
            <a:r>
              <a:rPr dirty="0" sz="2500" spc="-290">
                <a:latin typeface="Cambria"/>
                <a:cs typeface="Cambria"/>
              </a:rPr>
              <a:t> </a:t>
            </a:r>
            <a:r>
              <a:rPr dirty="0" sz="2500" spc="95">
                <a:latin typeface="Cambria"/>
                <a:cs typeface="Cambria"/>
              </a:rPr>
              <a:t>o)</a:t>
            </a:r>
            <a:endParaRPr sz="2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79754" y="12943735"/>
            <a:ext cx="120486" cy="7160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8563" y="740133"/>
            <a:ext cx="12849067" cy="180816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463055"/>
            <a:ext cx="111880" cy="14200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91600" y="16264297"/>
            <a:ext cx="588645" cy="0"/>
          </a:xfrm>
          <a:custGeom>
            <a:avLst/>
            <a:gdLst/>
            <a:ahLst/>
            <a:cxnLst/>
            <a:rect l="l" t="t" r="r" b="b"/>
            <a:pathLst>
              <a:path w="588645" h="0">
                <a:moveTo>
                  <a:pt x="0" y="0"/>
                </a:moveTo>
                <a:lnTo>
                  <a:pt x="588090" y="0"/>
                </a:lnTo>
              </a:path>
            </a:pathLst>
          </a:custGeom>
          <a:ln w="20081">
            <a:solidFill>
              <a:srgbClr val="0F0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74302" y="7037011"/>
            <a:ext cx="313055" cy="20320"/>
          </a:xfrm>
          <a:custGeom>
            <a:avLst/>
            <a:gdLst/>
            <a:ahLst/>
            <a:cxnLst/>
            <a:rect l="l" t="t" r="r" b="b"/>
            <a:pathLst>
              <a:path w="313054" h="20320">
                <a:moveTo>
                  <a:pt x="0" y="0"/>
                </a:moveTo>
                <a:lnTo>
                  <a:pt x="312692" y="0"/>
                </a:lnTo>
                <a:lnTo>
                  <a:pt x="312692" y="20081"/>
                </a:lnTo>
                <a:lnTo>
                  <a:pt x="0" y="20081"/>
                </a:lnTo>
                <a:lnTo>
                  <a:pt x="0" y="0"/>
                </a:lnTo>
                <a:close/>
              </a:path>
            </a:pathLst>
          </a:custGeom>
          <a:solidFill>
            <a:srgbClr val="1C18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65695" y="7019799"/>
            <a:ext cx="321310" cy="20320"/>
          </a:xfrm>
          <a:custGeom>
            <a:avLst/>
            <a:gdLst/>
            <a:ahLst/>
            <a:cxnLst/>
            <a:rect l="l" t="t" r="r" b="b"/>
            <a:pathLst>
              <a:path w="321309" h="20320">
                <a:moveTo>
                  <a:pt x="0" y="0"/>
                </a:moveTo>
                <a:lnTo>
                  <a:pt x="321298" y="0"/>
                </a:lnTo>
                <a:lnTo>
                  <a:pt x="321298" y="20081"/>
                </a:lnTo>
                <a:lnTo>
                  <a:pt x="0" y="20081"/>
                </a:lnTo>
                <a:lnTo>
                  <a:pt x="0" y="0"/>
                </a:lnTo>
                <a:close/>
              </a:path>
            </a:pathLst>
          </a:custGeom>
          <a:solidFill>
            <a:srgbClr val="1C18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15904271"/>
            <a:ext cx="4802263" cy="4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234666" y="9260278"/>
            <a:ext cx="34424" cy="3356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183028" y="12040083"/>
            <a:ext cx="25818" cy="54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17315688"/>
            <a:ext cx="8606" cy="5766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082908" y="7435763"/>
            <a:ext cx="2547437" cy="3012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965987" y="1286627"/>
            <a:ext cx="2005246" cy="2797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27704" y="6626779"/>
            <a:ext cx="3321995" cy="5249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934378" y="14130884"/>
            <a:ext cx="861694" cy="4343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32130" algn="l"/>
              </a:tabLst>
            </a:pPr>
            <a:r>
              <a:rPr dirty="0" sz="2650" spc="-345">
                <a:solidFill>
                  <a:srgbClr val="080808"/>
                </a:solidFill>
                <a:latin typeface="Cambria"/>
                <a:cs typeface="Cambria"/>
              </a:rPr>
              <a:t>r</a:t>
            </a:r>
            <a:r>
              <a:rPr dirty="0" sz="2650" spc="459">
                <a:latin typeface="Cambria"/>
                <a:cs typeface="Cambria"/>
              </a:rPr>
              <a:t>=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 spc="-145">
                <a:latin typeface="Cambria"/>
                <a:cs typeface="Cambria"/>
              </a:rPr>
              <a:t>/4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72166" y="14143794"/>
            <a:ext cx="1233170" cy="4343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2650" spc="-160">
                <a:latin typeface="Cambria"/>
                <a:cs typeface="Cambria"/>
              </a:rPr>
              <a:t>[•/*x]</a:t>
            </a:r>
            <a:r>
              <a:rPr dirty="0" baseline="29320" sz="2700" spc="-240">
                <a:latin typeface="Cambria"/>
                <a:cs typeface="Cambria"/>
              </a:rPr>
              <a:t>2</a:t>
            </a:r>
            <a:r>
              <a:rPr dirty="0" sz="2650" spc="-160">
                <a:latin typeface="Cambria"/>
                <a:cs typeface="Cambria"/>
              </a:rPr>
              <a:t>dx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03135" y="15773713"/>
            <a:ext cx="379730" cy="4203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550" spc="75">
                <a:latin typeface="Times New Roman"/>
                <a:cs typeface="Times New Roman"/>
              </a:rPr>
              <a:t>lsr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88053" y="9183271"/>
            <a:ext cx="9029700" cy="4784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916305">
              <a:lnSpc>
                <a:spcPct val="100000"/>
              </a:lnSpc>
              <a:spcBef>
                <a:spcPts val="125"/>
              </a:spcBef>
            </a:pPr>
            <a:r>
              <a:rPr dirty="0" sz="2750" spc="10">
                <a:latin typeface="Times New Roman"/>
                <a:cs typeface="Times New Roman"/>
              </a:rPr>
              <a:t>2-Volumes</a:t>
            </a:r>
            <a:endParaRPr sz="2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Times New Roman"/>
              <a:cs typeface="Times New Roman"/>
            </a:endParaRPr>
          </a:p>
          <a:p>
            <a:pPr marL="120650">
              <a:lnSpc>
                <a:spcPct val="100000"/>
              </a:lnSpc>
            </a:pPr>
            <a:r>
              <a:rPr dirty="0" sz="2650" spc="85" i="1">
                <a:latin typeface="Times New Roman"/>
                <a:cs typeface="Times New Roman"/>
              </a:rPr>
              <a:t>2.I </a:t>
            </a:r>
            <a:r>
              <a:rPr dirty="0" sz="2650" spc="20" i="1">
                <a:latin typeface="Times New Roman"/>
                <a:cs typeface="Times New Roman"/>
              </a:rPr>
              <a:t>Volumes </a:t>
            </a:r>
            <a:r>
              <a:rPr dirty="0" sz="2650" i="1">
                <a:latin typeface="Times New Roman"/>
                <a:cs typeface="Times New Roman"/>
              </a:rPr>
              <a:t>by</a:t>
            </a:r>
            <a:r>
              <a:rPr dirty="0" sz="2650" spc="204" i="1">
                <a:latin typeface="Times New Roman"/>
                <a:cs typeface="Times New Roman"/>
              </a:rPr>
              <a:t> </a:t>
            </a:r>
            <a:r>
              <a:rPr dirty="0" sz="2650" spc="5" i="1">
                <a:latin typeface="Times New Roman"/>
                <a:cs typeface="Times New Roman"/>
              </a:rPr>
              <a:t>Disks</a:t>
            </a:r>
            <a:endParaRPr sz="2650">
              <a:latin typeface="Times New Roman"/>
              <a:cs typeface="Times New Roman"/>
            </a:endParaRPr>
          </a:p>
          <a:p>
            <a:pPr marL="3786504">
              <a:lnSpc>
                <a:spcPct val="100000"/>
              </a:lnSpc>
              <a:spcBef>
                <a:spcPts val="530"/>
              </a:spcBef>
              <a:tabLst>
                <a:tab pos="4481830" algn="l"/>
              </a:tabLst>
            </a:pPr>
            <a:r>
              <a:rPr dirty="0" sz="2800" spc="60">
                <a:latin typeface="Times New Roman"/>
                <a:cs typeface="Times New Roman"/>
              </a:rPr>
              <a:t>P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140">
                <a:latin typeface="Times New Roman"/>
                <a:cs typeface="Times New Roman"/>
              </a:rPr>
              <a:t>=	</a:t>
            </a:r>
            <a:r>
              <a:rPr dirty="0" sz="2800" spc="90">
                <a:latin typeface="Times New Roman"/>
                <a:cs typeface="Times New Roman"/>
              </a:rPr>
              <a:t>JJ </a:t>
            </a:r>
            <a:r>
              <a:rPr dirty="0" sz="2800" spc="35">
                <a:latin typeface="Times New Roman"/>
                <a:cs typeface="Times New Roman"/>
              </a:rPr>
              <a:t>ir </a:t>
            </a:r>
            <a:r>
              <a:rPr dirty="0" sz="2800" spc="190">
                <a:latin typeface="Times New Roman"/>
                <a:cs typeface="Times New Roman"/>
              </a:rPr>
              <a:t>(ÿ(x))'</a:t>
            </a:r>
            <a:r>
              <a:rPr dirty="0" sz="2800" spc="-204">
                <a:latin typeface="Times New Roman"/>
                <a:cs typeface="Times New Roman"/>
              </a:rPr>
              <a:t> </a:t>
            </a:r>
            <a:r>
              <a:rPr dirty="0" sz="2800" spc="250" i="1">
                <a:latin typeface="Times New Roman"/>
                <a:cs typeface="Times New Roman"/>
              </a:rPr>
              <a:t>dx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Times New Roman"/>
              <a:cs typeface="Times New Roman"/>
            </a:endParaRPr>
          </a:p>
          <a:p>
            <a:pPr marL="908685" marR="17780" indent="-784860">
              <a:lnSpc>
                <a:spcPct val="103000"/>
              </a:lnSpc>
              <a:spcBef>
                <a:spcPts val="5"/>
              </a:spcBef>
              <a:tabLst>
                <a:tab pos="744855" algn="l"/>
                <a:tab pos="1845310" algn="l"/>
                <a:tab pos="2511425" algn="l"/>
                <a:tab pos="3060065" algn="l"/>
                <a:tab pos="5271770" algn="l"/>
              </a:tabLst>
            </a:pPr>
            <a:r>
              <a:rPr dirty="0" sz="2550" spc="-105" i="1">
                <a:latin typeface="Times New Roman"/>
                <a:cs typeface="Times New Roman"/>
              </a:rPr>
              <a:t>Ext’	</a:t>
            </a:r>
            <a:r>
              <a:rPr dirty="0" sz="2550" spc="-60" i="1">
                <a:latin typeface="Times New Roman"/>
                <a:cs typeface="Times New Roman"/>
              </a:rPr>
              <a:t>Find </a:t>
            </a:r>
            <a:r>
              <a:rPr dirty="0" sz="2550" spc="20" i="1">
                <a:latin typeface="Times New Roman"/>
                <a:cs typeface="Times New Roman"/>
              </a:rPr>
              <a:t>the </a:t>
            </a:r>
            <a:r>
              <a:rPr dirty="0" sz="2550" spc="-40" i="1">
                <a:latin typeface="Times New Roman"/>
                <a:cs typeface="Times New Roman"/>
              </a:rPr>
              <a:t>votuoie </a:t>
            </a:r>
            <a:r>
              <a:rPr dirty="0" sz="2550" spc="75" i="1">
                <a:latin typeface="Times New Roman"/>
                <a:cs typeface="Times New Roman"/>
              </a:rPr>
              <a:t>oftlie </a:t>
            </a:r>
            <a:r>
              <a:rPr dirty="0" sz="2550" spc="-110" i="1">
                <a:latin typeface="Times New Roman"/>
                <a:cs typeface="Times New Roman"/>
              </a:rPr>
              <a:t>solid </a:t>
            </a:r>
            <a:r>
              <a:rPr dirty="0" sz="2550" spc="-40" i="1">
                <a:latin typeface="Times New Roman"/>
                <a:cs typeface="Times New Roman"/>
              </a:rPr>
              <a:t>obtained </a:t>
            </a:r>
            <a:r>
              <a:rPr dirty="0" sz="2550" spc="-25" i="1">
                <a:latin typeface="Times New Roman"/>
                <a:cs typeface="Times New Roman"/>
              </a:rPr>
              <a:t>when </a:t>
            </a:r>
            <a:r>
              <a:rPr dirty="0" sz="2550" spc="20" i="1">
                <a:latin typeface="Times New Roman"/>
                <a:cs typeface="Times New Roman"/>
              </a:rPr>
              <a:t>the </a:t>
            </a:r>
            <a:r>
              <a:rPr dirty="0" sz="2550" spc="-45" i="1">
                <a:latin typeface="Times New Roman"/>
                <a:cs typeface="Times New Roman"/>
              </a:rPr>
              <a:t>region </a:t>
            </a:r>
            <a:r>
              <a:rPr dirty="0" sz="2550" spc="-25" i="1">
                <a:latin typeface="Times New Roman"/>
                <a:cs typeface="Times New Roman"/>
              </a:rPr>
              <a:t>nitder </a:t>
            </a:r>
            <a:r>
              <a:rPr dirty="0" sz="2550" spc="20" i="1">
                <a:latin typeface="Times New Roman"/>
                <a:cs typeface="Times New Roman"/>
              </a:rPr>
              <a:t>the  </a:t>
            </a:r>
            <a:r>
              <a:rPr dirty="0" sz="2550" spc="-95" i="1">
                <a:latin typeface="Times New Roman"/>
                <a:cs typeface="Times New Roman"/>
              </a:rPr>
              <a:t>curve’	</a:t>
            </a:r>
            <a:r>
              <a:rPr dirty="0" sz="2550" spc="-110">
                <a:latin typeface="Times New Roman"/>
                <a:cs typeface="Times New Roman"/>
              </a:rPr>
              <a:t>ÿ</a:t>
            </a:r>
            <a:r>
              <a:rPr dirty="0" sz="2550" spc="340">
                <a:latin typeface="Times New Roman"/>
                <a:cs typeface="Times New Roman"/>
              </a:rPr>
              <a:t> </a:t>
            </a:r>
            <a:r>
              <a:rPr dirty="0" sz="2550" spc="-75">
                <a:latin typeface="Times New Roman"/>
                <a:cs typeface="Times New Roman"/>
              </a:rPr>
              <a:t>-	</a:t>
            </a:r>
            <a:r>
              <a:rPr dirty="0" sz="2550" spc="90">
                <a:latin typeface="Times New Roman"/>
                <a:cs typeface="Times New Roman"/>
              </a:rPr>
              <a:t>JÑ	</a:t>
            </a:r>
            <a:r>
              <a:rPr dirty="0" sz="2550" spc="-85" i="1">
                <a:latin typeface="Times New Roman"/>
                <a:cs typeface="Times New Roman"/>
              </a:rPr>
              <a:t>over</a:t>
            </a:r>
            <a:r>
              <a:rPr dirty="0" sz="2550" spc="20" i="1">
                <a:latin typeface="Times New Roman"/>
                <a:cs typeface="Times New Roman"/>
              </a:rPr>
              <a:t> </a:t>
            </a:r>
            <a:r>
              <a:rPr dirty="0" sz="2550" spc="-20" i="1">
                <a:latin typeface="Times New Roman"/>
                <a:cs typeface="Times New Roman"/>
              </a:rPr>
              <a:t>the</a:t>
            </a:r>
            <a:r>
              <a:rPr dirty="0" sz="2550" spc="-140" i="1">
                <a:latin typeface="Times New Roman"/>
                <a:cs typeface="Times New Roman"/>
              </a:rPr>
              <a:t> </a:t>
            </a:r>
            <a:r>
              <a:rPr dirty="0" sz="2550" spc="-40" i="1">
                <a:latin typeface="Times New Roman"/>
                <a:cs typeface="Times New Roman"/>
              </a:rPr>
              <a:t>interval	</a:t>
            </a:r>
            <a:r>
              <a:rPr dirty="0" sz="2550" spc="40">
                <a:latin typeface="Times New Roman"/>
                <a:cs typeface="Times New Roman"/>
              </a:rPr>
              <a:t>[1, </a:t>
            </a:r>
            <a:r>
              <a:rPr dirty="0" sz="2550" spc="45">
                <a:latin typeface="Times New Roman"/>
                <a:cs typeface="Times New Roman"/>
              </a:rPr>
              <a:t>4] </a:t>
            </a:r>
            <a:r>
              <a:rPr dirty="0" sz="2550" spc="10" i="1">
                <a:latin typeface="Times New Roman"/>
                <a:cs typeface="Times New Roman"/>
              </a:rPr>
              <a:t>is </a:t>
            </a:r>
            <a:r>
              <a:rPr dirty="0" sz="2550" spc="-55" i="1">
                <a:latin typeface="Times New Roman"/>
                <a:cs typeface="Times New Roman"/>
              </a:rPr>
              <a:t>revolved</a:t>
            </a:r>
            <a:r>
              <a:rPr dirty="0" sz="2550" spc="-130" i="1">
                <a:latin typeface="Times New Roman"/>
                <a:cs typeface="Times New Roman"/>
              </a:rPr>
              <a:t> </a:t>
            </a:r>
            <a:r>
              <a:rPr dirty="0" sz="2550" spc="-30" i="1">
                <a:latin typeface="Times New Roman"/>
                <a:cs typeface="Times New Roman"/>
              </a:rPr>
              <a:t>about</a:t>
            </a:r>
            <a:endParaRPr sz="2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tabLst>
                <a:tab pos="447040" algn="l"/>
              </a:tabLst>
            </a:pPr>
            <a:r>
              <a:rPr dirty="0" baseline="1048" sz="3975" spc="-585" i="1">
                <a:latin typeface="Times New Roman"/>
                <a:cs typeface="Times New Roman"/>
              </a:rPr>
              <a:t>’V	</a:t>
            </a:r>
            <a:r>
              <a:rPr dirty="0" baseline="1048" sz="3975" spc="-2287" i="1">
                <a:latin typeface="Times New Roman"/>
                <a:cs typeface="Times New Roman"/>
              </a:rPr>
              <a:t>——</a:t>
            </a:r>
            <a:r>
              <a:rPr dirty="0" baseline="1048" sz="3975" spc="315" i="1">
                <a:latin typeface="Times New Roman"/>
                <a:cs typeface="Times New Roman"/>
              </a:rPr>
              <a:t> </a:t>
            </a:r>
            <a:r>
              <a:rPr dirty="0" sz="2650" spc="-535" i="1">
                <a:latin typeface="Times New Roman"/>
                <a:cs typeface="Times New Roman"/>
              </a:rPr>
              <a:t>q’f </a:t>
            </a:r>
            <a:r>
              <a:rPr dirty="0" baseline="41005" sz="3150" spc="44" i="1">
                <a:latin typeface="Times New Roman"/>
                <a:cs typeface="Times New Roman"/>
              </a:rPr>
              <a:t>b </a:t>
            </a:r>
            <a:r>
              <a:rPr dirty="0" baseline="1048" sz="3975" spc="30" i="1">
                <a:latin typeface="Times New Roman"/>
                <a:cs typeface="Times New Roman"/>
              </a:rPr>
              <a:t>ti </a:t>
            </a:r>
            <a:r>
              <a:rPr dirty="0" baseline="1048" sz="3975" spc="419" i="1">
                <a:latin typeface="Times New Roman"/>
                <a:cs typeface="Times New Roman"/>
              </a:rPr>
              <a:t>(f(x))’</a:t>
            </a:r>
            <a:r>
              <a:rPr dirty="0" baseline="1048" sz="3975" spc="375" i="1">
                <a:latin typeface="Times New Roman"/>
                <a:cs typeface="Times New Roman"/>
              </a:rPr>
              <a:t> </a:t>
            </a:r>
            <a:r>
              <a:rPr dirty="0" baseline="1048" sz="3975" spc="592" i="1">
                <a:latin typeface="Times New Roman"/>
                <a:cs typeface="Times New Roman"/>
              </a:rPr>
              <a:t>dx</a:t>
            </a:r>
            <a:endParaRPr baseline="1048" sz="3975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52303" y="17567630"/>
            <a:ext cx="391160" cy="4775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950" spc="-40">
                <a:latin typeface="Times New Roman"/>
                <a:cs typeface="Times New Roman"/>
              </a:rPr>
              <a:t>48</a:t>
            </a:r>
            <a:endParaRPr sz="2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35828" y="13176783"/>
            <a:ext cx="4166310" cy="3182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26997" y="931360"/>
            <a:ext cx="0" cy="5202555"/>
          </a:xfrm>
          <a:custGeom>
            <a:avLst/>
            <a:gdLst/>
            <a:ahLst/>
            <a:cxnLst/>
            <a:rect l="l" t="t" r="r" b="b"/>
            <a:pathLst>
              <a:path w="0" h="5202555">
                <a:moveTo>
                  <a:pt x="0" y="5202377"/>
                </a:moveTo>
                <a:lnTo>
                  <a:pt x="0" y="0"/>
                </a:lnTo>
              </a:path>
            </a:pathLst>
          </a:custGeom>
          <a:ln w="5510">
            <a:solidFill>
              <a:srgbClr val="0C0C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482645" y="1195888"/>
            <a:ext cx="0" cy="5301615"/>
          </a:xfrm>
          <a:custGeom>
            <a:avLst/>
            <a:gdLst/>
            <a:ahLst/>
            <a:cxnLst/>
            <a:rect l="l" t="t" r="r" b="b"/>
            <a:pathLst>
              <a:path w="0" h="5301615">
                <a:moveTo>
                  <a:pt x="0" y="5301575"/>
                </a:moveTo>
                <a:lnTo>
                  <a:pt x="0" y="0"/>
                </a:lnTo>
              </a:path>
            </a:pathLst>
          </a:custGeom>
          <a:ln w="5510">
            <a:solidFill>
              <a:srgbClr val="0C0C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9857" y="19417980"/>
            <a:ext cx="12917805" cy="0"/>
          </a:xfrm>
          <a:custGeom>
            <a:avLst/>
            <a:gdLst/>
            <a:ahLst/>
            <a:cxnLst/>
            <a:rect l="l" t="t" r="r" b="b"/>
            <a:pathLst>
              <a:path w="12917805" h="0">
                <a:moveTo>
                  <a:pt x="0" y="0"/>
                </a:moveTo>
                <a:lnTo>
                  <a:pt x="12917767" y="0"/>
                </a:lnTo>
              </a:path>
            </a:pathLst>
          </a:custGeom>
          <a:ln w="5510">
            <a:solidFill>
              <a:srgbClr val="0C0C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74643" y="890022"/>
            <a:ext cx="12444095" cy="0"/>
          </a:xfrm>
          <a:custGeom>
            <a:avLst/>
            <a:gdLst/>
            <a:ahLst/>
            <a:cxnLst/>
            <a:rect l="l" t="t" r="r" b="b"/>
            <a:pathLst>
              <a:path w="12444094" h="0">
                <a:moveTo>
                  <a:pt x="0" y="0"/>
                </a:moveTo>
                <a:lnTo>
                  <a:pt x="12443821" y="0"/>
                </a:lnTo>
              </a:path>
            </a:pathLst>
          </a:custGeom>
          <a:ln w="5510">
            <a:solidFill>
              <a:srgbClr val="0C0C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054802" y="3725433"/>
            <a:ext cx="0" cy="777240"/>
          </a:xfrm>
          <a:custGeom>
            <a:avLst/>
            <a:gdLst/>
            <a:ahLst/>
            <a:cxnLst/>
            <a:rect l="l" t="t" r="r" b="b"/>
            <a:pathLst>
              <a:path w="0" h="777239">
                <a:moveTo>
                  <a:pt x="0" y="777049"/>
                </a:moveTo>
                <a:lnTo>
                  <a:pt x="0" y="0"/>
                </a:lnTo>
              </a:path>
            </a:pathLst>
          </a:custGeom>
          <a:ln w="16532">
            <a:solidFill>
              <a:srgbClr val="382F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28602" y="3764005"/>
            <a:ext cx="0" cy="9176385"/>
          </a:xfrm>
          <a:custGeom>
            <a:avLst/>
            <a:gdLst/>
            <a:ahLst/>
            <a:cxnLst/>
            <a:rect l="l" t="t" r="r" b="b"/>
            <a:pathLst>
              <a:path w="0" h="9176385">
                <a:moveTo>
                  <a:pt x="0" y="9175803"/>
                </a:moveTo>
                <a:lnTo>
                  <a:pt x="0" y="0"/>
                </a:lnTo>
              </a:path>
            </a:pathLst>
          </a:custGeom>
          <a:ln w="5510">
            <a:solidFill>
              <a:srgbClr val="0C0C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0607" y="11848633"/>
            <a:ext cx="0" cy="7621905"/>
          </a:xfrm>
          <a:custGeom>
            <a:avLst/>
            <a:gdLst/>
            <a:ahLst/>
            <a:cxnLst/>
            <a:rect l="l" t="t" r="r" b="b"/>
            <a:pathLst>
              <a:path w="0" h="7621905">
                <a:moveTo>
                  <a:pt x="0" y="7621703"/>
                </a:moveTo>
                <a:lnTo>
                  <a:pt x="0" y="0"/>
                </a:lnTo>
              </a:path>
            </a:pathLst>
          </a:custGeom>
          <a:ln w="5510">
            <a:solidFill>
              <a:srgbClr val="0C0C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262202" y="2970422"/>
            <a:ext cx="0" cy="16318230"/>
          </a:xfrm>
          <a:custGeom>
            <a:avLst/>
            <a:gdLst/>
            <a:ahLst/>
            <a:cxnLst/>
            <a:rect l="l" t="t" r="r" b="b"/>
            <a:pathLst>
              <a:path w="0" h="16318230">
                <a:moveTo>
                  <a:pt x="0" y="16318049"/>
                </a:moveTo>
                <a:lnTo>
                  <a:pt x="0" y="0"/>
                </a:lnTo>
              </a:path>
            </a:pathLst>
          </a:custGeom>
          <a:ln w="5510">
            <a:solidFill>
              <a:srgbClr val="0C0C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2522" y="19258162"/>
            <a:ext cx="12758420" cy="0"/>
          </a:xfrm>
          <a:custGeom>
            <a:avLst/>
            <a:gdLst/>
            <a:ahLst/>
            <a:cxnLst/>
            <a:rect l="l" t="t" r="r" b="b"/>
            <a:pathLst>
              <a:path w="12758419" h="0">
                <a:moveTo>
                  <a:pt x="0" y="0"/>
                </a:moveTo>
                <a:lnTo>
                  <a:pt x="12757948" y="0"/>
                </a:lnTo>
              </a:path>
            </a:pathLst>
          </a:custGeom>
          <a:ln w="5510">
            <a:solidFill>
              <a:srgbClr val="0C0C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00876" y="3733700"/>
            <a:ext cx="5362575" cy="0"/>
          </a:xfrm>
          <a:custGeom>
            <a:avLst/>
            <a:gdLst/>
            <a:ahLst/>
            <a:cxnLst/>
            <a:rect l="l" t="t" r="r" b="b"/>
            <a:pathLst>
              <a:path w="5362575" h="0">
                <a:moveTo>
                  <a:pt x="0" y="0"/>
                </a:moveTo>
                <a:lnTo>
                  <a:pt x="5362196" y="0"/>
                </a:lnTo>
              </a:path>
            </a:pathLst>
          </a:custGeom>
          <a:ln w="16532">
            <a:solidFill>
              <a:srgbClr val="382F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0775" y="1000247"/>
            <a:ext cx="12295505" cy="0"/>
          </a:xfrm>
          <a:custGeom>
            <a:avLst/>
            <a:gdLst/>
            <a:ahLst/>
            <a:cxnLst/>
            <a:rect l="l" t="t" r="r" b="b"/>
            <a:pathLst>
              <a:path w="12295505" h="0">
                <a:moveTo>
                  <a:pt x="0" y="0"/>
                </a:moveTo>
                <a:lnTo>
                  <a:pt x="12295025" y="0"/>
                </a:lnTo>
              </a:path>
            </a:pathLst>
          </a:custGeom>
          <a:ln w="5510">
            <a:solidFill>
              <a:srgbClr val="0C0C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48343" y="15882680"/>
            <a:ext cx="0" cy="3587750"/>
          </a:xfrm>
          <a:custGeom>
            <a:avLst/>
            <a:gdLst/>
            <a:ahLst/>
            <a:cxnLst/>
            <a:rect l="l" t="t" r="r" b="b"/>
            <a:pathLst>
              <a:path w="0" h="3587750">
                <a:moveTo>
                  <a:pt x="0" y="3587656"/>
                </a:moveTo>
                <a:lnTo>
                  <a:pt x="0" y="0"/>
                </a:lnTo>
              </a:path>
            </a:pathLst>
          </a:custGeom>
          <a:ln w="5510">
            <a:solidFill>
              <a:srgbClr val="0C0C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09143" y="3725433"/>
            <a:ext cx="0" cy="777240"/>
          </a:xfrm>
          <a:custGeom>
            <a:avLst/>
            <a:gdLst/>
            <a:ahLst/>
            <a:cxnLst/>
            <a:rect l="l" t="t" r="r" b="b"/>
            <a:pathLst>
              <a:path w="0" h="777239">
                <a:moveTo>
                  <a:pt x="0" y="777049"/>
                </a:moveTo>
                <a:lnTo>
                  <a:pt x="0" y="0"/>
                </a:lnTo>
              </a:path>
            </a:pathLst>
          </a:custGeom>
          <a:ln w="16532">
            <a:solidFill>
              <a:srgbClr val="382F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361401" y="854201"/>
            <a:ext cx="0" cy="18506440"/>
          </a:xfrm>
          <a:custGeom>
            <a:avLst/>
            <a:gdLst/>
            <a:ahLst/>
            <a:cxnLst/>
            <a:rect l="l" t="t" r="r" b="b"/>
            <a:pathLst>
              <a:path w="0" h="18506440">
                <a:moveTo>
                  <a:pt x="0" y="18505913"/>
                </a:moveTo>
                <a:lnTo>
                  <a:pt x="0" y="0"/>
                </a:lnTo>
              </a:path>
            </a:pathLst>
          </a:custGeom>
          <a:ln w="5510">
            <a:solidFill>
              <a:srgbClr val="0C0C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700876" y="4494217"/>
            <a:ext cx="5362575" cy="0"/>
          </a:xfrm>
          <a:custGeom>
            <a:avLst/>
            <a:gdLst/>
            <a:ahLst/>
            <a:cxnLst/>
            <a:rect l="l" t="t" r="r" b="b"/>
            <a:pathLst>
              <a:path w="5362575" h="0">
                <a:moveTo>
                  <a:pt x="0" y="0"/>
                </a:moveTo>
                <a:lnTo>
                  <a:pt x="5362196" y="0"/>
                </a:lnTo>
              </a:path>
            </a:pathLst>
          </a:custGeom>
          <a:ln w="16532">
            <a:solidFill>
              <a:srgbClr val="382F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18382" y="7235930"/>
            <a:ext cx="0" cy="9214485"/>
          </a:xfrm>
          <a:custGeom>
            <a:avLst/>
            <a:gdLst/>
            <a:ahLst/>
            <a:cxnLst/>
            <a:rect l="l" t="t" r="r" b="b"/>
            <a:pathLst>
              <a:path w="0" h="9214485">
                <a:moveTo>
                  <a:pt x="0" y="9214380"/>
                </a:moveTo>
                <a:lnTo>
                  <a:pt x="0" y="0"/>
                </a:lnTo>
              </a:path>
            </a:pathLst>
          </a:custGeom>
          <a:ln w="5510">
            <a:solidFill>
              <a:srgbClr val="0C0C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44333" y="854201"/>
            <a:ext cx="0" cy="9280525"/>
          </a:xfrm>
          <a:custGeom>
            <a:avLst/>
            <a:gdLst/>
            <a:ahLst/>
            <a:cxnLst/>
            <a:rect l="l" t="t" r="r" b="b"/>
            <a:pathLst>
              <a:path w="0" h="9280525">
                <a:moveTo>
                  <a:pt x="0" y="9280511"/>
                </a:moveTo>
                <a:lnTo>
                  <a:pt x="0" y="0"/>
                </a:lnTo>
              </a:path>
            </a:pathLst>
          </a:custGeom>
          <a:ln w="5510">
            <a:solidFill>
              <a:srgbClr val="0C0C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884759" y="1879248"/>
            <a:ext cx="10995025" cy="0"/>
          </a:xfrm>
          <a:custGeom>
            <a:avLst/>
            <a:gdLst/>
            <a:ahLst/>
            <a:cxnLst/>
            <a:rect l="l" t="t" r="r" b="b"/>
            <a:pathLst>
              <a:path w="10995025" h="0">
                <a:moveTo>
                  <a:pt x="0" y="0"/>
                </a:moveTo>
                <a:lnTo>
                  <a:pt x="10994430" y="0"/>
                </a:lnTo>
              </a:path>
            </a:pathLst>
          </a:custGeom>
          <a:ln w="22043">
            <a:solidFill>
              <a:srgbClr val="443B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465923" y="2259506"/>
            <a:ext cx="490855" cy="0"/>
          </a:xfrm>
          <a:custGeom>
            <a:avLst/>
            <a:gdLst/>
            <a:ahLst/>
            <a:cxnLst/>
            <a:rect l="l" t="t" r="r" b="b"/>
            <a:pathLst>
              <a:path w="490855" h="0">
                <a:moveTo>
                  <a:pt x="0" y="0"/>
                </a:moveTo>
                <a:lnTo>
                  <a:pt x="490478" y="0"/>
                </a:lnTo>
              </a:path>
            </a:pathLst>
          </a:custGeom>
          <a:ln w="22043">
            <a:solidFill>
              <a:srgbClr val="443B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018493" y="2259506"/>
            <a:ext cx="3709035" cy="0"/>
          </a:xfrm>
          <a:custGeom>
            <a:avLst/>
            <a:gdLst/>
            <a:ahLst/>
            <a:cxnLst/>
            <a:rect l="l" t="t" r="r" b="b"/>
            <a:pathLst>
              <a:path w="3709034" h="0">
                <a:moveTo>
                  <a:pt x="0" y="0"/>
                </a:moveTo>
                <a:lnTo>
                  <a:pt x="3708898" y="0"/>
                </a:lnTo>
              </a:path>
            </a:pathLst>
          </a:custGeom>
          <a:ln w="22043">
            <a:solidFill>
              <a:srgbClr val="443B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165819" y="2253993"/>
            <a:ext cx="5825490" cy="0"/>
          </a:xfrm>
          <a:custGeom>
            <a:avLst/>
            <a:gdLst/>
            <a:ahLst/>
            <a:cxnLst/>
            <a:rect l="l" t="t" r="r" b="b"/>
            <a:pathLst>
              <a:path w="5825490" h="0">
                <a:moveTo>
                  <a:pt x="0" y="0"/>
                </a:moveTo>
                <a:lnTo>
                  <a:pt x="5825119" y="0"/>
                </a:lnTo>
              </a:path>
            </a:pathLst>
          </a:custGeom>
          <a:ln w="22043">
            <a:solidFill>
              <a:srgbClr val="443B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848631" y="2237460"/>
            <a:ext cx="1036319" cy="0"/>
          </a:xfrm>
          <a:custGeom>
            <a:avLst/>
            <a:gdLst/>
            <a:ahLst/>
            <a:cxnLst/>
            <a:rect l="l" t="t" r="r" b="b"/>
            <a:pathLst>
              <a:path w="1036320" h="0">
                <a:moveTo>
                  <a:pt x="0" y="0"/>
                </a:moveTo>
                <a:lnTo>
                  <a:pt x="1036066" y="0"/>
                </a:lnTo>
              </a:path>
            </a:pathLst>
          </a:custGeom>
          <a:ln w="22043">
            <a:solidFill>
              <a:srgbClr val="443B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918805" y="10167780"/>
            <a:ext cx="600710" cy="22225"/>
          </a:xfrm>
          <a:custGeom>
            <a:avLst/>
            <a:gdLst/>
            <a:ahLst/>
            <a:cxnLst/>
            <a:rect l="l" t="t" r="r" b="b"/>
            <a:pathLst>
              <a:path w="600709" h="22225">
                <a:moveTo>
                  <a:pt x="0" y="0"/>
                </a:moveTo>
                <a:lnTo>
                  <a:pt x="600698" y="0"/>
                </a:lnTo>
                <a:lnTo>
                  <a:pt x="600698" y="22043"/>
                </a:lnTo>
                <a:lnTo>
                  <a:pt x="0" y="22043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929827" y="10167780"/>
            <a:ext cx="584200" cy="22225"/>
          </a:xfrm>
          <a:custGeom>
            <a:avLst/>
            <a:gdLst/>
            <a:ahLst/>
            <a:cxnLst/>
            <a:rect l="l" t="t" r="r" b="b"/>
            <a:pathLst>
              <a:path w="584200" h="22225">
                <a:moveTo>
                  <a:pt x="0" y="0"/>
                </a:moveTo>
                <a:lnTo>
                  <a:pt x="584165" y="0"/>
                </a:lnTo>
                <a:lnTo>
                  <a:pt x="584165" y="22043"/>
                </a:lnTo>
                <a:lnTo>
                  <a:pt x="0" y="22043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298328" y="16408979"/>
            <a:ext cx="264527" cy="785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283266" y="10324844"/>
            <a:ext cx="1372237" cy="8679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521524" y="8630214"/>
            <a:ext cx="239728" cy="743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876983" y="8663279"/>
            <a:ext cx="148796" cy="6695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1118426" y="7745700"/>
            <a:ext cx="338926" cy="7026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44228" y="1314371"/>
            <a:ext cx="165329" cy="727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554344" y="1306105"/>
            <a:ext cx="3066867" cy="2479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374197" y="6629724"/>
            <a:ext cx="653052" cy="6365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1523484" y="7522504"/>
            <a:ext cx="74398" cy="2810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936564" y="7828364"/>
            <a:ext cx="1893025" cy="4794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928298" y="8456617"/>
            <a:ext cx="2058355" cy="3554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2813057" y="1297838"/>
            <a:ext cx="57865" cy="5869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613926" y="10440575"/>
            <a:ext cx="2777540" cy="6613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208868" y="10366176"/>
            <a:ext cx="140530" cy="1570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167535" y="10539772"/>
            <a:ext cx="165329" cy="1735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704857" y="10010717"/>
            <a:ext cx="1967424" cy="4794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027250" y="9795788"/>
            <a:ext cx="843181" cy="3058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9316332" y="9680057"/>
            <a:ext cx="553854" cy="43812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902027" y="3794318"/>
            <a:ext cx="4910294" cy="57865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810606" y="7043048"/>
            <a:ext cx="1397036" cy="56212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794073" y="7704366"/>
            <a:ext cx="4794563" cy="59518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761007" y="8894741"/>
            <a:ext cx="1843426" cy="47945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9746189" y="7381974"/>
            <a:ext cx="190129" cy="13226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9126203" y="7646501"/>
            <a:ext cx="1669830" cy="63651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471680" y="16557776"/>
            <a:ext cx="5083890" cy="42985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9250200" y="10134714"/>
            <a:ext cx="115730" cy="21492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2317371" y="2692122"/>
            <a:ext cx="3687445" cy="760730"/>
          </a:xfrm>
          <a:prstGeom prst="rect">
            <a:avLst/>
          </a:prstGeom>
          <a:ln w="16532">
            <a:solidFill>
              <a:srgbClr val="382F38"/>
            </a:solidFill>
          </a:ln>
        </p:spPr>
        <p:txBody>
          <a:bodyPr wrap="square" lIns="0" tIns="164465" rIns="0" bIns="0" rtlCol="0" vert="horz">
            <a:spAutoFit/>
          </a:bodyPr>
          <a:lstStyle/>
          <a:p>
            <a:pPr marL="205104">
              <a:lnSpc>
                <a:spcPct val="100000"/>
              </a:lnSpc>
              <a:spcBef>
                <a:spcPts val="1295"/>
              </a:spcBef>
            </a:pPr>
            <a:r>
              <a:rPr dirty="0" sz="2500" spc="55">
                <a:latin typeface="Times New Roman"/>
                <a:cs typeface="Times New Roman"/>
              </a:rPr>
              <a:t>2.2 </a:t>
            </a:r>
            <a:r>
              <a:rPr dirty="0" sz="2500" spc="-85">
                <a:latin typeface="Times New Roman"/>
                <a:cs typeface="Times New Roman"/>
              </a:rPr>
              <a:t>I </a:t>
            </a:r>
            <a:r>
              <a:rPr dirty="0" sz="2500" spc="-80">
                <a:latin typeface="Times New Roman"/>
                <a:cs typeface="Times New Roman"/>
              </a:rPr>
              <a:t>nfitiite.v </a:t>
            </a:r>
            <a:r>
              <a:rPr dirty="0" sz="2500" spc="60" i="1">
                <a:latin typeface="Times New Roman"/>
                <a:cs typeface="Times New Roman"/>
              </a:rPr>
              <a:t>hy</a:t>
            </a:r>
            <a:r>
              <a:rPr dirty="0" sz="2500" spc="430" i="1">
                <a:latin typeface="Times New Roman"/>
                <a:cs typeface="Times New Roman"/>
              </a:rPr>
              <a:t> </a:t>
            </a:r>
            <a:r>
              <a:rPr dirty="0" sz="2500" spc="-40" i="1">
                <a:latin typeface="Times New Roman"/>
                <a:cs typeface="Times New Roman"/>
              </a:rPr>
              <a:t>tvasIier.s.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496983" y="9284344"/>
            <a:ext cx="149860" cy="3562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150" spc="-204">
                <a:latin typeface="Consolas"/>
                <a:cs typeface="Consolas"/>
              </a:rPr>
              <a:t>0</a:t>
            </a:r>
            <a:endParaRPr sz="2150">
              <a:latin typeface="Consolas"/>
              <a:cs typeface="Consola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433870" y="4686798"/>
            <a:ext cx="9432290" cy="2273935"/>
          </a:xfrm>
          <a:prstGeom prst="rect">
            <a:avLst/>
          </a:prstGeom>
        </p:spPr>
        <p:txBody>
          <a:bodyPr wrap="square" lIns="0" tIns="143510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1130"/>
              </a:spcBef>
              <a:tabLst>
                <a:tab pos="4480560" algn="l"/>
              </a:tabLst>
            </a:pPr>
            <a:r>
              <a:rPr dirty="0" sz="2450" spc="-390" i="1">
                <a:latin typeface="Times New Roman"/>
                <a:cs typeface="Times New Roman"/>
              </a:rPr>
              <a:t>I.“.x   </a:t>
            </a:r>
            <a:r>
              <a:rPr dirty="0" sz="2450" spc="-120" i="1">
                <a:solidFill>
                  <a:srgbClr val="2B2B2B"/>
                </a:solidFill>
                <a:latin typeface="Times New Roman"/>
                <a:cs typeface="Times New Roman"/>
              </a:rPr>
              <a:t>.’  </a:t>
            </a:r>
            <a:r>
              <a:rPr dirty="0" sz="2450" spc="-229" i="1">
                <a:latin typeface="Times New Roman"/>
                <a:cs typeface="Times New Roman"/>
              </a:rPr>
              <a:t>I-”uul  </a:t>
            </a:r>
            <a:r>
              <a:rPr dirty="0" sz="2450" spc="-170" i="1">
                <a:latin typeface="Times New Roman"/>
                <a:cs typeface="Times New Roman"/>
              </a:rPr>
              <a:t>tltc•  </a:t>
            </a:r>
            <a:r>
              <a:rPr dirty="0" sz="2450" spc="-10" i="1">
                <a:latin typeface="Times New Roman"/>
                <a:cs typeface="Times New Roman"/>
              </a:rPr>
              <a:t>vuluute </a:t>
            </a:r>
            <a:r>
              <a:rPr dirty="0" sz="2450" spc="40" i="1">
                <a:latin typeface="Times New Roman"/>
                <a:cs typeface="Times New Roman"/>
              </a:rPr>
              <a:t>of</a:t>
            </a:r>
            <a:r>
              <a:rPr dirty="0" sz="2450" spc="-50" i="1">
                <a:latin typeface="Times New Roman"/>
                <a:cs typeface="Times New Roman"/>
              </a:rPr>
              <a:t> </a:t>
            </a:r>
            <a:r>
              <a:rPr dirty="0" sz="2450" spc="-185" i="1">
                <a:latin typeface="Times New Roman"/>
                <a:cs typeface="Times New Roman"/>
              </a:rPr>
              <a:t>dli‹'</a:t>
            </a:r>
            <a:r>
              <a:rPr dirty="0" sz="2450" spc="225" i="1">
                <a:latin typeface="Times New Roman"/>
                <a:cs typeface="Times New Roman"/>
              </a:rPr>
              <a:t> </a:t>
            </a:r>
            <a:r>
              <a:rPr dirty="0" sz="2450" spc="-20" i="1">
                <a:latin typeface="Times New Roman"/>
                <a:cs typeface="Times New Roman"/>
              </a:rPr>
              <a:t>solid	</a:t>
            </a:r>
            <a:r>
              <a:rPr dirty="0" sz="2450" spc="-95" i="1">
                <a:latin typeface="Times New Roman"/>
                <a:cs typeface="Times New Roman"/>
              </a:rPr>
              <a:t>fțeiu'rut‹•‹l </a:t>
            </a:r>
            <a:r>
              <a:rPr dirty="0" sz="2450" spc="-75">
                <a:latin typeface="Times New Roman"/>
                <a:cs typeface="Times New Roman"/>
              </a:rPr>
              <a:t>ic/i</a:t>
            </a:r>
            <a:r>
              <a:rPr dirty="0" sz="2450" spc="-75" i="1">
                <a:latin typeface="Times New Roman"/>
                <a:cs typeface="Times New Roman"/>
              </a:rPr>
              <a:t>‹ui </a:t>
            </a:r>
            <a:r>
              <a:rPr dirty="0" sz="2450" spc="-114" i="1">
                <a:latin typeface="Times New Roman"/>
                <a:cs typeface="Times New Roman"/>
              </a:rPr>
              <a:t>tli‹• </a:t>
            </a:r>
            <a:r>
              <a:rPr dirty="0" sz="2450" spc="-55" i="1">
                <a:latin typeface="Times New Roman"/>
                <a:cs typeface="Times New Roman"/>
              </a:rPr>
              <a:t>r </a:t>
            </a:r>
            <a:r>
              <a:rPr dirty="0" sz="2450" spc="-305" i="1">
                <a:latin typeface="Times New Roman"/>
                <a:cs typeface="Times New Roman"/>
              </a:rPr>
              <a:t>•p=iou</a:t>
            </a:r>
            <a:r>
              <a:rPr dirty="0" sz="2450" spc="-95" i="1">
                <a:latin typeface="Times New Roman"/>
                <a:cs typeface="Times New Roman"/>
              </a:rPr>
              <a:t> </a:t>
            </a:r>
            <a:r>
              <a:rPr dirty="0" sz="2450" spc="5" i="1">
                <a:latin typeface="Times New Roman"/>
                <a:cs typeface="Times New Roman"/>
              </a:rPr>
              <a:t>heltveeii</a:t>
            </a: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1355725" algn="l"/>
                <a:tab pos="2128520" algn="l"/>
                <a:tab pos="2368550" algn="l"/>
                <a:tab pos="3764915" algn="l"/>
                <a:tab pos="8585835" algn="l"/>
              </a:tabLst>
            </a:pPr>
            <a:r>
              <a:rPr dirty="0" sz="2450" spc="375">
                <a:latin typeface="Times New Roman"/>
                <a:cs typeface="Times New Roman"/>
              </a:rPr>
              <a:t>/(z)	</a:t>
            </a:r>
            <a:r>
              <a:rPr dirty="0" sz="2450" spc="-220">
                <a:latin typeface="Times New Roman"/>
                <a:cs typeface="Times New Roman"/>
              </a:rPr>
              <a:t>-l-</a:t>
            </a:r>
            <a:r>
              <a:rPr dirty="0" sz="2450" spc="160">
                <a:latin typeface="Times New Roman"/>
                <a:cs typeface="Times New Roman"/>
              </a:rPr>
              <a:t> </a:t>
            </a:r>
            <a:r>
              <a:rPr dirty="0" sz="2450" spc="-20">
                <a:latin typeface="Times New Roman"/>
                <a:cs typeface="Times New Roman"/>
              </a:rPr>
              <a:t>y2	</a:t>
            </a:r>
            <a:r>
              <a:rPr dirty="0" sz="2450" spc="45">
                <a:latin typeface="Times New Roman"/>
                <a:cs typeface="Times New Roman"/>
              </a:rPr>
              <a:t>,	</a:t>
            </a:r>
            <a:r>
              <a:rPr dirty="0" sz="2450" spc="250" i="1">
                <a:latin typeface="Times New Roman"/>
                <a:cs typeface="Times New Roman"/>
              </a:rPr>
              <a:t>g(x)</a:t>
            </a:r>
            <a:r>
              <a:rPr dirty="0" sz="2450" spc="315" i="1">
                <a:latin typeface="Times New Roman"/>
                <a:cs typeface="Times New Roman"/>
              </a:rPr>
              <a:t> </a:t>
            </a:r>
            <a:r>
              <a:rPr dirty="0" sz="2450" spc="350">
                <a:latin typeface="Times New Roman"/>
                <a:cs typeface="Times New Roman"/>
              </a:rPr>
              <a:t>=</a:t>
            </a:r>
            <a:r>
              <a:rPr dirty="0" sz="2450" spc="204">
                <a:latin typeface="Times New Roman"/>
                <a:cs typeface="Times New Roman"/>
              </a:rPr>
              <a:t> </a:t>
            </a:r>
            <a:r>
              <a:rPr dirty="0" sz="2450" spc="-80">
                <a:latin typeface="Times New Roman"/>
                <a:cs typeface="Times New Roman"/>
              </a:rPr>
              <a:t>x	</a:t>
            </a:r>
            <a:r>
              <a:rPr dirty="0" sz="2450" spc="-30" i="1">
                <a:latin typeface="Times New Roman"/>
                <a:cs typeface="Times New Roman"/>
              </a:rPr>
              <a:t>u </a:t>
            </a:r>
            <a:r>
              <a:rPr dirty="0" sz="2450" spc="-325" i="1">
                <a:latin typeface="Times New Roman"/>
                <a:cs typeface="Times New Roman"/>
              </a:rPr>
              <a:t>sper  </a:t>
            </a:r>
            <a:r>
              <a:rPr dirty="0" sz="2450" spc="80">
                <a:latin typeface="Times New Roman"/>
                <a:cs typeface="Times New Roman"/>
              </a:rPr>
              <a:t>[0, </a:t>
            </a:r>
            <a:r>
              <a:rPr dirty="0" sz="2450" spc="95">
                <a:latin typeface="Times New Roman"/>
                <a:cs typeface="Times New Roman"/>
              </a:rPr>
              <a:t>2] </a:t>
            </a:r>
            <a:r>
              <a:rPr dirty="0" sz="2450" spc="50" i="1">
                <a:latin typeface="Times New Roman"/>
                <a:cs typeface="Times New Roman"/>
              </a:rPr>
              <a:t>is </a:t>
            </a:r>
            <a:r>
              <a:rPr dirty="0" sz="2450" spc="-20" i="1">
                <a:latin typeface="Times New Roman"/>
                <a:cs typeface="Times New Roman"/>
              </a:rPr>
              <a:t>revofve‹l </a:t>
            </a:r>
            <a:r>
              <a:rPr dirty="0" sz="2450" spc="30" i="1">
                <a:latin typeface="Times New Roman"/>
                <a:cs typeface="Times New Roman"/>
              </a:rPr>
              <a:t>ahoat </a:t>
            </a:r>
            <a:r>
              <a:rPr dirty="0" sz="2450" spc="70" i="1">
                <a:latin typeface="Times New Roman"/>
                <a:cs typeface="Times New Roman"/>
              </a:rPr>
              <a:t>the</a:t>
            </a:r>
            <a:r>
              <a:rPr dirty="0" sz="2450" spc="-120" i="1">
                <a:latin typeface="Times New Roman"/>
                <a:cs typeface="Times New Roman"/>
              </a:rPr>
              <a:t> </a:t>
            </a:r>
            <a:r>
              <a:rPr dirty="0" sz="2450" spc="80" i="1">
                <a:latin typeface="Times New Roman"/>
                <a:cs typeface="Times New Roman"/>
              </a:rPr>
              <a:t>x</a:t>
            </a:r>
            <a:r>
              <a:rPr dirty="0" sz="2450" spc="295" i="1">
                <a:latin typeface="Times New Roman"/>
                <a:cs typeface="Times New Roman"/>
              </a:rPr>
              <a:t> </a:t>
            </a:r>
            <a:r>
              <a:rPr dirty="0" sz="2450" spc="60" i="1">
                <a:latin typeface="Times New Roman"/>
                <a:cs typeface="Times New Roman"/>
              </a:rPr>
              <a:t>-	</a:t>
            </a:r>
            <a:r>
              <a:rPr dirty="0" sz="2450" spc="290" i="1">
                <a:latin typeface="Times New Roman"/>
                <a:cs typeface="Times New Roman"/>
              </a:rPr>
              <a:t>axis</a:t>
            </a:r>
            <a:r>
              <a:rPr dirty="0" sz="2450" spc="-45" i="1">
                <a:latin typeface="Times New Roman"/>
                <a:cs typeface="Times New Roman"/>
              </a:rPr>
              <a:t> </a:t>
            </a:r>
            <a:r>
              <a:rPr dirty="0" sz="2450" spc="180" i="1">
                <a:latin typeface="Times New Roman"/>
                <a:cs typeface="Times New Roman"/>
              </a:rPr>
              <a:t>.</a:t>
            </a:r>
            <a:endParaRPr sz="2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Times New Roman"/>
              <a:cs typeface="Times New Roman"/>
            </a:endParaRPr>
          </a:p>
          <a:p>
            <a:pPr marL="34290">
              <a:lnSpc>
                <a:spcPct val="100000"/>
              </a:lnSpc>
              <a:tabLst>
                <a:tab pos="851535" algn="l"/>
              </a:tabLst>
            </a:pPr>
            <a:r>
              <a:rPr dirty="0" sz="5700" spc="-1945">
                <a:latin typeface="Cambria"/>
                <a:cs typeface="Cambria"/>
              </a:rPr>
              <a:t>•</a:t>
            </a:r>
            <a:r>
              <a:rPr dirty="0" sz="5700" spc="-1945">
                <a:solidFill>
                  <a:srgbClr val="212121"/>
                </a:solidFill>
                <a:latin typeface="Cambria"/>
                <a:cs typeface="Cambria"/>
              </a:rPr>
              <a:t>—	</a:t>
            </a:r>
            <a:r>
              <a:rPr dirty="0" sz="5700" spc="-980">
                <a:latin typeface="Cambria"/>
                <a:cs typeface="Cambria"/>
              </a:rPr>
              <a:t>r/• </a:t>
            </a:r>
            <a:r>
              <a:rPr dirty="0" sz="5700" spc="-844">
                <a:latin typeface="Cambria"/>
                <a:cs typeface="Cambria"/>
              </a:rPr>
              <a:t>[‹f(.))2 </a:t>
            </a:r>
            <a:r>
              <a:rPr dirty="0" sz="5700" spc="-3935" i="1">
                <a:latin typeface="Cambria"/>
                <a:cs typeface="Cambria"/>
              </a:rPr>
              <a:t>—</a:t>
            </a:r>
            <a:r>
              <a:rPr dirty="0" sz="5700" spc="125" i="1">
                <a:latin typeface="Cambria"/>
                <a:cs typeface="Cambria"/>
              </a:rPr>
              <a:t> </a:t>
            </a:r>
            <a:r>
              <a:rPr dirty="0" sz="5700" spc="-625" i="1">
                <a:latin typeface="Cambria"/>
                <a:cs typeface="Cambria"/>
              </a:rPr>
              <a:t>;</a:t>
            </a:r>
            <a:r>
              <a:rPr dirty="0" sz="5400" spc="-625" i="1">
                <a:latin typeface="Cambria"/>
                <a:cs typeface="Cambria"/>
              </a:rPr>
              <a:t>s</a:t>
            </a:r>
            <a:r>
              <a:rPr dirty="0" sz="5700" spc="-625" i="1">
                <a:latin typeface="Cambria"/>
                <a:cs typeface="Cambria"/>
              </a:rPr>
              <a:t>‹• </a:t>
            </a:r>
            <a:r>
              <a:rPr dirty="0" sz="5700" spc="-965" i="1">
                <a:latin typeface="Cambria"/>
                <a:cs typeface="Cambria"/>
              </a:rPr>
              <a:t>)›</a:t>
            </a:r>
            <a:r>
              <a:rPr dirty="0" sz="5700" spc="-880" i="1">
                <a:latin typeface="Cambria"/>
                <a:cs typeface="Cambria"/>
              </a:rPr>
              <a:t> </a:t>
            </a:r>
            <a:r>
              <a:rPr dirty="0" sz="5700" spc="-1065" i="1">
                <a:latin typeface="Cambria"/>
                <a:cs typeface="Cambria"/>
              </a:rPr>
              <a:t>]d•</a:t>
            </a:r>
            <a:endParaRPr sz="5700">
              <a:latin typeface="Cambria"/>
              <a:cs typeface="Cambr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157496" y="7014274"/>
            <a:ext cx="2776855" cy="64389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30"/>
              </a:spcBef>
              <a:tabLst>
                <a:tab pos="960119" algn="l"/>
                <a:tab pos="1306195" algn="l"/>
                <a:tab pos="1944370" algn="l"/>
                <a:tab pos="2413635" algn="l"/>
              </a:tabLst>
            </a:pPr>
            <a:r>
              <a:rPr dirty="0" sz="2050" spc="-215">
                <a:latin typeface="Cambria"/>
                <a:cs typeface="Cambria"/>
              </a:rPr>
              <a:t>g</a:t>
            </a:r>
            <a:r>
              <a:rPr dirty="0" baseline="14619" sz="2850" spc="-322">
                <a:latin typeface="Cambria"/>
                <a:cs typeface="Cambria"/>
              </a:rPr>
              <a:t>1  </a:t>
            </a:r>
            <a:r>
              <a:rPr dirty="0" baseline="14619" sz="2850" spc="-240">
                <a:latin typeface="Cambria"/>
                <a:cs typeface="Cambria"/>
              </a:rPr>
              <a:t> </a:t>
            </a:r>
            <a:r>
              <a:rPr dirty="0" sz="2050" spc="-10">
                <a:latin typeface="Cambria"/>
                <a:cs typeface="Cambria"/>
              </a:rPr>
              <a:t>+	</a:t>
            </a:r>
            <a:r>
              <a:rPr dirty="0" sz="1900" spc="-25">
                <a:latin typeface="Cambria"/>
                <a:cs typeface="Cambria"/>
              </a:rPr>
              <a:t>2	</a:t>
            </a:r>
            <a:r>
              <a:rPr dirty="0" sz="2050" spc="-100">
                <a:latin typeface="Cambria"/>
                <a:cs typeface="Cambria"/>
              </a:rPr>
              <a:t>2	</a:t>
            </a:r>
            <a:r>
              <a:rPr dirty="0" sz="2050" spc="-80">
                <a:latin typeface="Cambria"/>
                <a:cs typeface="Cambria"/>
              </a:rPr>
              <a:t>(g)	</a:t>
            </a:r>
            <a:r>
              <a:rPr dirty="0" sz="2050" spc="-20">
                <a:latin typeface="Cambria"/>
                <a:cs typeface="Cambria"/>
              </a:rPr>
              <a:t>2</a:t>
            </a:r>
            <a:r>
              <a:rPr dirty="0" sz="2050" spc="210">
                <a:latin typeface="Cambria"/>
                <a:cs typeface="Cambria"/>
              </a:rPr>
              <a:t> </a:t>
            </a:r>
            <a:r>
              <a:rPr dirty="0" sz="2050" spc="-15">
                <a:latin typeface="Cambria"/>
                <a:cs typeface="Cambria"/>
              </a:rPr>
              <a:t>]</a:t>
            </a:r>
            <a:endParaRPr sz="2050">
              <a:latin typeface="Cambria"/>
              <a:cs typeface="Cambria"/>
            </a:endParaRPr>
          </a:p>
          <a:p>
            <a:pPr marL="133985">
              <a:lnSpc>
                <a:spcPct val="100000"/>
              </a:lnSpc>
              <a:spcBef>
                <a:spcPts val="95"/>
              </a:spcBef>
            </a:pPr>
            <a:r>
              <a:rPr dirty="0" sz="1900" spc="-25">
                <a:latin typeface="Cambria"/>
                <a:cs typeface="Cambria"/>
              </a:rPr>
              <a:t>2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209646" y="7121738"/>
            <a:ext cx="274320" cy="3429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050" spc="-25" i="1">
                <a:latin typeface="Cambria"/>
                <a:cs typeface="Cambria"/>
              </a:rPr>
              <a:t>dx</a:t>
            </a:r>
            <a:endParaRPr sz="2050">
              <a:latin typeface="Cambria"/>
              <a:cs typeface="Cambr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652870" y="8319920"/>
            <a:ext cx="136525" cy="2736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600" spc="-15">
                <a:latin typeface="Cambria"/>
                <a:cs typeface="Cambria"/>
              </a:rPr>
              <a:t>2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097122" y="8479738"/>
            <a:ext cx="193040" cy="4387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700" spc="-35">
                <a:latin typeface="Times New Roman"/>
                <a:cs typeface="Times New Roman"/>
              </a:rPr>
              <a:t>1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725463" y="8662979"/>
            <a:ext cx="400050" cy="3975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baseline="-23809" sz="3675" spc="-60">
                <a:latin typeface="Times New Roman"/>
                <a:cs typeface="Times New Roman"/>
              </a:rPr>
              <a:t>z</a:t>
            </a:r>
            <a:r>
              <a:rPr dirty="0" baseline="-23809" sz="3675" spc="-22">
                <a:latin typeface="Times New Roman"/>
                <a:cs typeface="Times New Roman"/>
              </a:rPr>
              <a:t> </a:t>
            </a:r>
            <a:r>
              <a:rPr dirty="0" sz="1700" spc="-20">
                <a:latin typeface="Times New Roman"/>
                <a:cs typeface="Times New Roman"/>
              </a:rPr>
              <a:t>4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585779" y="8729111"/>
            <a:ext cx="309245" cy="3975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50" spc="-40" i="1">
                <a:latin typeface="Times New Roman"/>
                <a:cs typeface="Times New Roman"/>
              </a:rPr>
              <a:t>dx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674484" y="9664602"/>
            <a:ext cx="1726564" cy="3562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0"/>
              </a:spcBef>
              <a:tabLst>
                <a:tab pos="306705" algn="l"/>
                <a:tab pos="1231900" algn="l"/>
                <a:tab pos="1532255" algn="l"/>
              </a:tabLst>
            </a:pPr>
            <a:r>
              <a:rPr dirty="0" baseline="-20671" sz="3225" spc="-22">
                <a:latin typeface="Cambria"/>
                <a:cs typeface="Cambria"/>
              </a:rPr>
              <a:t>i	</a:t>
            </a:r>
            <a:r>
              <a:rPr dirty="0" sz="2150" spc="-90">
                <a:latin typeface="Cambria"/>
                <a:cs typeface="Cambria"/>
              </a:rPr>
              <a:t>y	</a:t>
            </a:r>
            <a:r>
              <a:rPr dirty="0" sz="2150" spc="30">
                <a:latin typeface="Cambria"/>
                <a:cs typeface="Cambria"/>
              </a:rPr>
              <a:t>5	2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513242" y="9843250"/>
            <a:ext cx="2146935" cy="6178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613535" algn="l"/>
                <a:tab pos="1995170" algn="l"/>
              </a:tabLst>
            </a:pPr>
            <a:r>
              <a:rPr dirty="0" sz="3850" spc="25">
                <a:latin typeface="Cambria"/>
                <a:cs typeface="Cambria"/>
              </a:rPr>
              <a:t>'</a:t>
            </a:r>
            <a:r>
              <a:rPr dirty="0" sz="3850" spc="25">
                <a:latin typeface="Cambria"/>
                <a:cs typeface="Cambria"/>
              </a:rPr>
              <a:t>	</a:t>
            </a:r>
            <a:r>
              <a:rPr dirty="0" sz="3850" spc="-265">
                <a:latin typeface="Cambria"/>
                <a:cs typeface="Cambria"/>
              </a:rPr>
              <a:t>x</a:t>
            </a:r>
            <a:r>
              <a:rPr dirty="0" sz="3850" spc="-265">
                <a:latin typeface="Cambria"/>
                <a:cs typeface="Cambria"/>
              </a:rPr>
              <a:t>	</a:t>
            </a:r>
            <a:r>
              <a:rPr dirty="0" sz="3850" spc="-950" i="1">
                <a:latin typeface="Cambria"/>
                <a:cs typeface="Cambria"/>
              </a:rPr>
              <a:t>4</a:t>
            </a:r>
            <a:endParaRPr sz="3850">
              <a:latin typeface="Cambria"/>
              <a:cs typeface="Cambri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997561" y="9810184"/>
            <a:ext cx="1741805" cy="6178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760730" algn="l"/>
                <a:tab pos="1210310" algn="l"/>
              </a:tabLst>
            </a:pPr>
            <a:r>
              <a:rPr dirty="0" baseline="-3607" sz="5775" spc="-735" i="1">
                <a:latin typeface="Cambria"/>
                <a:cs typeface="Cambria"/>
              </a:rPr>
              <a:t>x</a:t>
            </a:r>
            <a:r>
              <a:rPr dirty="0" baseline="-3607" sz="5775" spc="-307" i="1">
                <a:latin typeface="Cambria"/>
                <a:cs typeface="Cambria"/>
              </a:rPr>
              <a:t> </a:t>
            </a:r>
            <a:r>
              <a:rPr dirty="0" baseline="-3607" sz="5775" spc="179" i="1">
                <a:latin typeface="Cambria"/>
                <a:cs typeface="Cambria"/>
              </a:rPr>
              <a:t>+	</a:t>
            </a:r>
            <a:r>
              <a:rPr dirty="0" baseline="-24531" sz="5775" spc="-877">
                <a:latin typeface="Cambria"/>
                <a:cs typeface="Cambria"/>
              </a:rPr>
              <a:t>5	</a:t>
            </a:r>
            <a:r>
              <a:rPr dirty="0" sz="2950" spc="95">
                <a:latin typeface="Cambria"/>
                <a:cs typeface="Cambria"/>
              </a:rPr>
              <a:t>]</a:t>
            </a:r>
            <a:r>
              <a:rPr dirty="0" sz="2950" spc="240">
                <a:latin typeface="Cambria"/>
                <a:cs typeface="Cambria"/>
              </a:rPr>
              <a:t> </a:t>
            </a:r>
            <a:r>
              <a:rPr dirty="0" sz="2950" spc="150">
                <a:latin typeface="Cambria"/>
                <a:cs typeface="Cambria"/>
              </a:rPr>
              <a:t>=</a:t>
            </a:r>
            <a:endParaRPr sz="2950">
              <a:latin typeface="Cambria"/>
              <a:cs typeface="Cambri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166673" y="10395727"/>
            <a:ext cx="203835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15">
                <a:latin typeface="Cambria"/>
                <a:cs typeface="Cambria"/>
              </a:rPr>
              <a:t>0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881053" y="1338411"/>
            <a:ext cx="4109720" cy="3289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950" spc="40">
                <a:latin typeface="Cambria"/>
                <a:cs typeface="Cambria"/>
              </a:rPr>
              <a:t>Asst. </a:t>
            </a:r>
            <a:r>
              <a:rPr dirty="0" sz="1950" spc="-5">
                <a:latin typeface="Cambria"/>
                <a:cs typeface="Cambria"/>
              </a:rPr>
              <a:t>I*r‹›f. : </a:t>
            </a:r>
            <a:r>
              <a:rPr dirty="0" sz="1950" spc="45">
                <a:latin typeface="Cambria"/>
                <a:cs typeface="Cambria"/>
              </a:rPr>
              <a:t>Al›l›as</a:t>
            </a:r>
            <a:r>
              <a:rPr dirty="0" sz="1950" spc="-95">
                <a:latin typeface="Cambria"/>
                <a:cs typeface="Cambria"/>
              </a:rPr>
              <a:t> </a:t>
            </a:r>
            <a:r>
              <a:rPr dirty="0" sz="1950" spc="75">
                <a:latin typeface="Cambria"/>
                <a:cs typeface="Cambria"/>
              </a:rPr>
              <a:t>TRAI-slin›ni:my</a:t>
            </a:r>
            <a:endParaRPr sz="1950">
              <a:latin typeface="Cambria"/>
              <a:cs typeface="Cambri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232647" y="11682085"/>
            <a:ext cx="9494520" cy="4254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30555" algn="l"/>
                <a:tab pos="4587240" algn="l"/>
                <a:tab pos="9142095" algn="l"/>
              </a:tabLst>
            </a:pPr>
            <a:r>
              <a:rPr dirty="0" sz="2600" spc="-650">
                <a:latin typeface="Cambria"/>
                <a:cs typeface="Cambria"/>
              </a:rPr>
              <a:t>Ex</a:t>
            </a:r>
            <a:r>
              <a:rPr dirty="0" sz="2600" spc="-320">
                <a:latin typeface="Cambria"/>
                <a:cs typeface="Cambria"/>
              </a:rPr>
              <a:t>:</a:t>
            </a:r>
            <a:r>
              <a:rPr dirty="0" sz="2600">
                <a:latin typeface="Cambria"/>
                <a:cs typeface="Cambria"/>
              </a:rPr>
              <a:t>	</a:t>
            </a:r>
            <a:r>
              <a:rPr dirty="0" sz="2600" spc="40">
                <a:latin typeface="Cambria"/>
                <a:cs typeface="Cambria"/>
              </a:rPr>
              <a:t>fin</a:t>
            </a:r>
            <a:r>
              <a:rPr dirty="0" sz="2600" spc="70">
                <a:latin typeface="Cambria"/>
                <a:cs typeface="Cambria"/>
              </a:rPr>
              <a:t>d</a:t>
            </a:r>
            <a:r>
              <a:rPr dirty="0" sz="2600" spc="270">
                <a:latin typeface="Cambria"/>
                <a:cs typeface="Cambria"/>
              </a:rPr>
              <a:t> </a:t>
            </a:r>
            <a:r>
              <a:rPr dirty="0" sz="2600" spc="25">
                <a:latin typeface="Cambria"/>
                <a:cs typeface="Cambria"/>
              </a:rPr>
              <a:t>th</a:t>
            </a:r>
            <a:r>
              <a:rPr dirty="0" sz="2600" spc="35">
                <a:latin typeface="Cambria"/>
                <a:cs typeface="Cambria"/>
              </a:rPr>
              <a:t>e</a:t>
            </a:r>
            <a:r>
              <a:rPr dirty="0" sz="2600" spc="125">
                <a:latin typeface="Cambria"/>
                <a:cs typeface="Cambria"/>
              </a:rPr>
              <a:t> </a:t>
            </a:r>
            <a:r>
              <a:rPr dirty="0" sz="2600" spc="-70">
                <a:latin typeface="Cambria"/>
                <a:cs typeface="Cambria"/>
              </a:rPr>
              <a:t>voluñie</a:t>
            </a:r>
            <a:r>
              <a:rPr dirty="0" sz="2600" spc="-30">
                <a:latin typeface="Cambria"/>
                <a:cs typeface="Cambria"/>
              </a:rPr>
              <a:t>‘</a:t>
            </a:r>
            <a:r>
              <a:rPr dirty="0" sz="2600" spc="45">
                <a:latin typeface="Cambria"/>
                <a:cs typeface="Cambria"/>
              </a:rPr>
              <a:t> </a:t>
            </a:r>
            <a:r>
              <a:rPr dirty="0" sz="2600" spc="-10">
                <a:latin typeface="Cambria"/>
                <a:cs typeface="Cambria"/>
              </a:rPr>
              <a:t>generate</a:t>
            </a:r>
            <a:r>
              <a:rPr dirty="0" sz="2600" spc="-5">
                <a:latin typeface="Cambria"/>
                <a:cs typeface="Cambria"/>
              </a:rPr>
              <a:t>d</a:t>
            </a:r>
            <a:r>
              <a:rPr dirty="0" sz="2600">
                <a:latin typeface="Cambria"/>
                <a:cs typeface="Cambria"/>
              </a:rPr>
              <a:t>	</a:t>
            </a:r>
            <a:r>
              <a:rPr dirty="0" sz="2600" spc="-65">
                <a:latin typeface="Cambria"/>
                <a:cs typeface="Cambria"/>
              </a:rPr>
              <a:t>b</a:t>
            </a:r>
            <a:r>
              <a:rPr dirty="0" sz="2600" spc="-60">
                <a:latin typeface="Cambria"/>
                <a:cs typeface="Cambria"/>
              </a:rPr>
              <a:t>y</a:t>
            </a:r>
            <a:r>
              <a:rPr dirty="0" sz="2600" spc="280">
                <a:latin typeface="Cambria"/>
                <a:cs typeface="Cambria"/>
              </a:rPr>
              <a:t> </a:t>
            </a:r>
            <a:r>
              <a:rPr dirty="0" sz="2600" spc="15">
                <a:latin typeface="Cambria"/>
                <a:cs typeface="Cambria"/>
              </a:rPr>
              <a:t>revolvin</a:t>
            </a:r>
            <a:r>
              <a:rPr dirty="0" sz="2600" spc="20">
                <a:latin typeface="Cambria"/>
                <a:cs typeface="Cambria"/>
              </a:rPr>
              <a:t>g</a:t>
            </a:r>
            <a:r>
              <a:rPr dirty="0" sz="2600">
                <a:latin typeface="Cambria"/>
                <a:cs typeface="Cambria"/>
              </a:rPr>
              <a:t> </a:t>
            </a:r>
            <a:r>
              <a:rPr dirty="0" sz="2600" spc="-254">
                <a:latin typeface="Cambria"/>
                <a:cs typeface="Cambria"/>
              </a:rPr>
              <a:t> </a:t>
            </a:r>
            <a:r>
              <a:rPr dirty="0" sz="2600">
                <a:latin typeface="Cambria"/>
                <a:cs typeface="Cambria"/>
              </a:rPr>
              <a:t>th</a:t>
            </a:r>
            <a:r>
              <a:rPr dirty="0" sz="2600" spc="10">
                <a:latin typeface="Cambria"/>
                <a:cs typeface="Cambria"/>
              </a:rPr>
              <a:t>e</a:t>
            </a:r>
            <a:r>
              <a:rPr dirty="0" sz="2600" spc="55">
                <a:latin typeface="Cambria"/>
                <a:cs typeface="Cambria"/>
              </a:rPr>
              <a:t> </a:t>
            </a:r>
            <a:r>
              <a:rPr dirty="0" sz="2600" spc="25">
                <a:latin typeface="Cambria"/>
                <a:cs typeface="Cambria"/>
              </a:rPr>
              <a:t>are</a:t>
            </a:r>
            <a:r>
              <a:rPr dirty="0" sz="2600" spc="35">
                <a:latin typeface="Cambria"/>
                <a:cs typeface="Cambria"/>
              </a:rPr>
              <a:t>a</a:t>
            </a:r>
            <a:r>
              <a:rPr dirty="0" sz="2600" spc="235">
                <a:latin typeface="Cambria"/>
                <a:cs typeface="Cambria"/>
              </a:rPr>
              <a:t> </a:t>
            </a:r>
            <a:r>
              <a:rPr dirty="0" sz="2600" spc="-20">
                <a:latin typeface="Cambria"/>
                <a:cs typeface="Cambria"/>
              </a:rPr>
              <a:t>enclose</a:t>
            </a:r>
            <a:r>
              <a:rPr dirty="0" sz="2600" spc="-20">
                <a:latin typeface="Cambria"/>
                <a:cs typeface="Cambria"/>
              </a:rPr>
              <a:t>d</a:t>
            </a:r>
            <a:r>
              <a:rPr dirty="0" sz="2600">
                <a:latin typeface="Cambria"/>
                <a:cs typeface="Cambria"/>
              </a:rPr>
              <a:t>	</a:t>
            </a:r>
            <a:r>
              <a:rPr dirty="0" sz="2600" spc="-35">
                <a:latin typeface="Cambria"/>
                <a:cs typeface="Cambria"/>
              </a:rPr>
              <a:t>by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714414" y="12138578"/>
            <a:ext cx="2127885" cy="239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77825" algn="l"/>
                <a:tab pos="1511300" algn="l"/>
                <a:tab pos="1943100" algn="l"/>
              </a:tabLst>
            </a:pPr>
            <a:r>
              <a:rPr dirty="0" sz="2800" spc="110">
                <a:solidFill>
                  <a:srgbClr val="0E0E0E"/>
                </a:solidFill>
                <a:latin typeface="Cambria"/>
                <a:cs typeface="Cambria"/>
              </a:rPr>
              <a:t>3	</a:t>
            </a:r>
            <a:r>
              <a:rPr dirty="0" sz="2800" spc="-1010">
                <a:latin typeface="Cambria"/>
                <a:cs typeface="Cambria"/>
              </a:rPr>
              <a:t>—</a:t>
            </a:r>
            <a:r>
              <a:rPr dirty="0" sz="2800" spc="350">
                <a:latin typeface="Cambria"/>
                <a:cs typeface="Cambria"/>
              </a:rPr>
              <a:t> </a:t>
            </a:r>
            <a:r>
              <a:rPr dirty="0" baseline="-9920" sz="4200" spc="-735">
                <a:latin typeface="Cambria"/>
                <a:cs typeface="Cambria"/>
              </a:rPr>
              <a:t>x    </a:t>
            </a:r>
            <a:r>
              <a:rPr dirty="0" baseline="-9920" sz="4200" spc="-592">
                <a:latin typeface="Cambria"/>
                <a:cs typeface="Cambria"/>
              </a:rPr>
              <a:t> </a:t>
            </a:r>
            <a:r>
              <a:rPr dirty="0" baseline="14245" sz="2925" spc="195">
                <a:latin typeface="Cambria"/>
                <a:cs typeface="Cambria"/>
              </a:rPr>
              <a:t>2</a:t>
            </a:r>
            <a:r>
              <a:rPr dirty="0" baseline="14245" sz="2925" spc="382">
                <a:latin typeface="Cambria"/>
                <a:cs typeface="Cambria"/>
              </a:rPr>
              <a:t> </a:t>
            </a:r>
            <a:r>
              <a:rPr dirty="0" sz="2800" spc="145" i="1">
                <a:latin typeface="Cambria"/>
                <a:cs typeface="Cambria"/>
              </a:rPr>
              <a:t>+	</a:t>
            </a:r>
            <a:r>
              <a:rPr dirty="0" sz="2800" spc="90">
                <a:latin typeface="Cambria"/>
                <a:cs typeface="Cambria"/>
              </a:rPr>
              <a:t>1	</a:t>
            </a:r>
            <a:r>
              <a:rPr dirty="0" sz="2800" spc="-40">
                <a:latin typeface="Cambria"/>
                <a:cs typeface="Cambria"/>
              </a:rPr>
              <a:t>,</a:t>
            </a:r>
            <a:endParaRPr sz="2800">
              <a:latin typeface="Cambria"/>
              <a:cs typeface="Cambria"/>
            </a:endParaRPr>
          </a:p>
          <a:p>
            <a:pPr algn="r" marR="118745">
              <a:lnSpc>
                <a:spcPct val="100000"/>
              </a:lnSpc>
              <a:spcBef>
                <a:spcPts val="1900"/>
              </a:spcBef>
            </a:pPr>
            <a:r>
              <a:rPr dirty="0" sz="1900" spc="160">
                <a:latin typeface="Cambria"/>
                <a:cs typeface="Cambria"/>
              </a:rPr>
              <a:t>r</a:t>
            </a:r>
            <a:endParaRPr sz="1900">
              <a:latin typeface="Cambria"/>
              <a:cs typeface="Cambria"/>
            </a:endParaRPr>
          </a:p>
          <a:p>
            <a:pPr marL="1172210">
              <a:lnSpc>
                <a:spcPts val="3195"/>
              </a:lnSpc>
              <a:spcBef>
                <a:spcPts val="45"/>
              </a:spcBef>
              <a:tabLst>
                <a:tab pos="1979930" algn="l"/>
              </a:tabLst>
            </a:pPr>
            <a:r>
              <a:rPr dirty="0" baseline="-9259" sz="4050" spc="382">
                <a:latin typeface="Times New Roman"/>
                <a:cs typeface="Times New Roman"/>
              </a:rPr>
              <a:t>z</a:t>
            </a:r>
            <a:r>
              <a:rPr dirty="0" baseline="-9259" sz="4050" spc="-450">
                <a:latin typeface="Times New Roman"/>
                <a:cs typeface="Times New Roman"/>
              </a:rPr>
              <a:t> </a:t>
            </a:r>
            <a:r>
              <a:rPr dirty="0" baseline="12820" sz="2925" spc="-52">
                <a:latin typeface="Times New Roman"/>
                <a:cs typeface="Times New Roman"/>
              </a:rPr>
              <a:t>2</a:t>
            </a:r>
            <a:r>
              <a:rPr dirty="0" baseline="12820" sz="2925" spc="577">
                <a:latin typeface="Times New Roman"/>
                <a:cs typeface="Times New Roman"/>
              </a:rPr>
              <a:t> </a:t>
            </a:r>
            <a:r>
              <a:rPr dirty="0" sz="2700" spc="-70">
                <a:latin typeface="Times New Roman"/>
                <a:cs typeface="Times New Roman"/>
              </a:rPr>
              <a:t>+	</a:t>
            </a:r>
            <a:r>
              <a:rPr dirty="0" sz="2700" spc="-45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  <a:p>
            <a:pPr algn="r" marR="235585">
              <a:lnSpc>
                <a:spcPts val="3315"/>
              </a:lnSpc>
            </a:pPr>
            <a:r>
              <a:rPr dirty="0" baseline="-21825" sz="4200" spc="112" i="1">
                <a:latin typeface="Times New Roman"/>
                <a:cs typeface="Times New Roman"/>
              </a:rPr>
              <a:t>x</a:t>
            </a:r>
            <a:r>
              <a:rPr dirty="0" baseline="-21825" sz="4200" spc="-757" i="1">
                <a:latin typeface="Times New Roman"/>
                <a:cs typeface="Times New Roman"/>
              </a:rPr>
              <a:t> </a:t>
            </a:r>
            <a:r>
              <a:rPr dirty="0" sz="2800" spc="-490" i="1">
                <a:latin typeface="Times New Roman"/>
                <a:cs typeface="Times New Roman"/>
              </a:rPr>
              <a:t>2</a:t>
            </a:r>
            <a:endParaRPr sz="2800">
              <a:latin typeface="Times New Roman"/>
              <a:cs typeface="Times New Roman"/>
            </a:endParaRPr>
          </a:p>
          <a:p>
            <a:pPr marL="763905">
              <a:lnSpc>
                <a:spcPct val="100000"/>
              </a:lnSpc>
              <a:spcBef>
                <a:spcPts val="885"/>
              </a:spcBef>
            </a:pPr>
            <a:r>
              <a:rPr dirty="0" sz="3050" spc="114" i="1">
                <a:latin typeface="Times New Roman"/>
                <a:cs typeface="Times New Roman"/>
              </a:rPr>
              <a:t>(x </a:t>
            </a:r>
            <a:r>
              <a:rPr dirty="0" sz="3050" spc="-415">
                <a:latin typeface="Times New Roman"/>
                <a:cs typeface="Times New Roman"/>
              </a:rPr>
              <a:t>-F</a:t>
            </a:r>
            <a:r>
              <a:rPr dirty="0" sz="3050" spc="-260">
                <a:latin typeface="Times New Roman"/>
                <a:cs typeface="Times New Roman"/>
              </a:rPr>
              <a:t> </a:t>
            </a:r>
            <a:r>
              <a:rPr dirty="0" sz="3050" spc="20">
                <a:latin typeface="Times New Roman"/>
                <a:cs typeface="Times New Roman"/>
              </a:rPr>
              <a:t>1)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871049" y="12138578"/>
            <a:ext cx="4812665" cy="239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1130">
              <a:lnSpc>
                <a:spcPct val="100000"/>
              </a:lnSpc>
              <a:spcBef>
                <a:spcPts val="100"/>
              </a:spcBef>
              <a:tabLst>
                <a:tab pos="455295" algn="l"/>
                <a:tab pos="831215" algn="l"/>
                <a:tab pos="1793239" algn="l"/>
                <a:tab pos="4099560" algn="l"/>
              </a:tabLst>
            </a:pPr>
            <a:r>
              <a:rPr dirty="0" sz="2800" spc="-100">
                <a:latin typeface="Cambria"/>
                <a:cs typeface="Cambria"/>
              </a:rPr>
              <a:t>y</a:t>
            </a:r>
            <a:r>
              <a:rPr dirty="0" sz="2800" spc="-100">
                <a:latin typeface="Cambria"/>
                <a:cs typeface="Cambria"/>
              </a:rPr>
              <a:t>	</a:t>
            </a:r>
            <a:r>
              <a:rPr dirty="0" sz="2800" spc="-110">
                <a:latin typeface="Cambria"/>
                <a:cs typeface="Cambria"/>
              </a:rPr>
              <a:t>=</a:t>
            </a:r>
            <a:r>
              <a:rPr dirty="0" sz="2800" spc="-110">
                <a:latin typeface="Cambria"/>
                <a:cs typeface="Cambria"/>
              </a:rPr>
              <a:t>	</a:t>
            </a:r>
            <a:r>
              <a:rPr dirty="0" sz="2800" spc="110" i="1">
                <a:latin typeface="Cambria"/>
                <a:cs typeface="Cambria"/>
              </a:rPr>
              <a:t>x</a:t>
            </a:r>
            <a:r>
              <a:rPr dirty="0" sz="2800" spc="60" i="1">
                <a:latin typeface="Cambria"/>
                <a:cs typeface="Cambria"/>
              </a:rPr>
              <a:t> </a:t>
            </a:r>
            <a:r>
              <a:rPr dirty="0" sz="2800" spc="140">
                <a:latin typeface="Cambria"/>
                <a:cs typeface="Cambria"/>
              </a:rPr>
              <a:t>+</a:t>
            </a:r>
            <a:r>
              <a:rPr dirty="0" sz="2800">
                <a:latin typeface="Cambria"/>
                <a:cs typeface="Cambria"/>
              </a:rPr>
              <a:t> </a:t>
            </a:r>
            <a:r>
              <a:rPr dirty="0" sz="2800" spc="-285">
                <a:latin typeface="Cambria"/>
                <a:cs typeface="Cambria"/>
              </a:rPr>
              <a:t> </a:t>
            </a:r>
            <a:r>
              <a:rPr dirty="0" sz="2800" spc="30">
                <a:latin typeface="Cambria"/>
                <a:cs typeface="Cambria"/>
              </a:rPr>
              <a:t>3</a:t>
            </a:r>
            <a:r>
              <a:rPr dirty="0" sz="2800">
                <a:latin typeface="Cambria"/>
                <a:cs typeface="Cambria"/>
              </a:rPr>
              <a:t>	</a:t>
            </a:r>
            <a:r>
              <a:rPr dirty="0" sz="2800" spc="125" i="1">
                <a:latin typeface="Cambria"/>
                <a:cs typeface="Cambria"/>
              </a:rPr>
              <a:t>abou</a:t>
            </a:r>
            <a:r>
              <a:rPr dirty="0" sz="2800" spc="85" i="1">
                <a:latin typeface="Cambria"/>
                <a:cs typeface="Cambria"/>
              </a:rPr>
              <a:t>t</a:t>
            </a:r>
            <a:r>
              <a:rPr dirty="0" sz="2800" spc="295" i="1">
                <a:latin typeface="Cambria"/>
                <a:cs typeface="Cambria"/>
              </a:rPr>
              <a:t> </a:t>
            </a:r>
            <a:r>
              <a:rPr dirty="0" sz="2800" spc="105" i="1">
                <a:latin typeface="Cambria"/>
                <a:cs typeface="Cambria"/>
              </a:rPr>
              <a:t>th</a:t>
            </a:r>
            <a:r>
              <a:rPr dirty="0" sz="2800" spc="114" i="1">
                <a:latin typeface="Cambria"/>
                <a:cs typeface="Cambria"/>
              </a:rPr>
              <a:t>e</a:t>
            </a:r>
            <a:r>
              <a:rPr dirty="0" sz="2800" i="1">
                <a:latin typeface="Cambria"/>
                <a:cs typeface="Cambria"/>
              </a:rPr>
              <a:t> </a:t>
            </a:r>
            <a:r>
              <a:rPr dirty="0" sz="2800" spc="-260" i="1">
                <a:latin typeface="Cambria"/>
                <a:cs typeface="Cambria"/>
              </a:rPr>
              <a:t> </a:t>
            </a:r>
            <a:r>
              <a:rPr dirty="0" sz="2800" spc="110" i="1">
                <a:latin typeface="Cambria"/>
                <a:cs typeface="Cambria"/>
              </a:rPr>
              <a:t>x</a:t>
            </a:r>
            <a:r>
              <a:rPr dirty="0" sz="2800" spc="155" i="1">
                <a:latin typeface="Cambria"/>
                <a:cs typeface="Cambria"/>
              </a:rPr>
              <a:t> </a:t>
            </a:r>
            <a:r>
              <a:rPr dirty="0" sz="2800" spc="80" i="1">
                <a:latin typeface="Cambria"/>
                <a:cs typeface="Cambria"/>
              </a:rPr>
              <a:t>-</a:t>
            </a:r>
            <a:r>
              <a:rPr dirty="0" sz="2800" i="1">
                <a:latin typeface="Cambria"/>
                <a:cs typeface="Cambria"/>
              </a:rPr>
              <a:t>	</a:t>
            </a:r>
            <a:r>
              <a:rPr dirty="0" sz="2800" spc="235" i="1">
                <a:latin typeface="Cambria"/>
                <a:cs typeface="Cambria"/>
              </a:rPr>
              <a:t>axis</a:t>
            </a:r>
            <a:endParaRPr sz="2800">
              <a:latin typeface="Cambria"/>
              <a:cs typeface="Cambria"/>
            </a:endParaRPr>
          </a:p>
          <a:p>
            <a:pPr marL="582295">
              <a:lnSpc>
                <a:spcPct val="100000"/>
              </a:lnSpc>
              <a:spcBef>
                <a:spcPts val="1900"/>
              </a:spcBef>
            </a:pPr>
            <a:r>
              <a:rPr dirty="0" sz="1900" spc="204">
                <a:latin typeface="Cambria"/>
                <a:cs typeface="Cambria"/>
              </a:rPr>
              <a:t>y2</a:t>
            </a:r>
            <a:endParaRPr sz="1900">
              <a:latin typeface="Cambria"/>
              <a:cs typeface="Cambria"/>
            </a:endParaRPr>
          </a:p>
          <a:p>
            <a:pPr marL="182245">
              <a:lnSpc>
                <a:spcPct val="100000"/>
              </a:lnSpc>
              <a:spcBef>
                <a:spcPts val="45"/>
              </a:spcBef>
              <a:tabLst>
                <a:tab pos="687705" algn="l"/>
                <a:tab pos="941069" algn="l"/>
                <a:tab pos="1289685" algn="l"/>
              </a:tabLst>
            </a:pPr>
            <a:r>
              <a:rPr dirty="0" sz="2700" spc="-1100">
                <a:latin typeface="Times New Roman"/>
                <a:cs typeface="Times New Roman"/>
              </a:rPr>
              <a:t>—	</a:t>
            </a:r>
            <a:r>
              <a:rPr dirty="0" sz="2700" spc="-490" i="1">
                <a:latin typeface="Times New Roman"/>
                <a:cs typeface="Times New Roman"/>
              </a:rPr>
              <a:t>x	</a:t>
            </a:r>
            <a:r>
              <a:rPr dirty="0" sz="2700" spc="-745" i="1">
                <a:latin typeface="Times New Roman"/>
                <a:cs typeface="Times New Roman"/>
              </a:rPr>
              <a:t>+	</a:t>
            </a:r>
            <a:r>
              <a:rPr dirty="0" sz="2700" spc="85">
                <a:latin typeface="Times New Roman"/>
                <a:cs typeface="Times New Roman"/>
              </a:rPr>
              <a:t>3</a:t>
            </a:r>
            <a:endParaRPr sz="2700">
              <a:latin typeface="Times New Roman"/>
              <a:cs typeface="Times New Roman"/>
            </a:endParaRPr>
          </a:p>
          <a:p>
            <a:pPr marL="175260">
              <a:lnSpc>
                <a:spcPct val="100000"/>
              </a:lnSpc>
              <a:spcBef>
                <a:spcPts val="434"/>
              </a:spcBef>
              <a:tabLst>
                <a:tab pos="783590" algn="l"/>
                <a:tab pos="1148715" algn="l"/>
                <a:tab pos="1505585" algn="l"/>
              </a:tabLst>
            </a:pPr>
            <a:r>
              <a:rPr dirty="0" sz="2800" spc="10" i="1">
                <a:latin typeface="Times New Roman"/>
                <a:cs typeface="Times New Roman"/>
              </a:rPr>
              <a:t>x</a:t>
            </a:r>
            <a:r>
              <a:rPr dirty="0" sz="2800" spc="150" i="1">
                <a:latin typeface="Times New Roman"/>
                <a:cs typeface="Times New Roman"/>
              </a:rPr>
              <a:t> </a:t>
            </a:r>
            <a:r>
              <a:rPr dirty="0" sz="2800" spc="10" i="1">
                <a:latin typeface="Times New Roman"/>
                <a:cs typeface="Times New Roman"/>
              </a:rPr>
              <a:t>-	</a:t>
            </a:r>
            <a:r>
              <a:rPr dirty="0" sz="2800" spc="-85">
                <a:latin typeface="Times New Roman"/>
                <a:cs typeface="Times New Roman"/>
              </a:rPr>
              <a:t>2	</a:t>
            </a:r>
            <a:r>
              <a:rPr dirty="0" sz="2800" spc="-95">
                <a:latin typeface="Times New Roman"/>
                <a:cs typeface="Times New Roman"/>
              </a:rPr>
              <a:t>=	</a:t>
            </a:r>
            <a:r>
              <a:rPr dirty="0" sz="2800" spc="-140">
                <a:latin typeface="Times New Roman"/>
                <a:cs typeface="Times New Roman"/>
              </a:rPr>
              <a:t>0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774700" algn="l"/>
              </a:tabLst>
            </a:pPr>
            <a:r>
              <a:rPr dirty="0" sz="3050" spc="80" i="1">
                <a:latin typeface="Times New Roman"/>
                <a:cs typeface="Times New Roman"/>
              </a:rPr>
              <a:t>(x</a:t>
            </a:r>
            <a:r>
              <a:rPr dirty="0" sz="3050" spc="20" i="1">
                <a:latin typeface="Times New Roman"/>
                <a:cs typeface="Times New Roman"/>
              </a:rPr>
              <a:t> </a:t>
            </a:r>
            <a:r>
              <a:rPr dirty="0" sz="3050" spc="65" i="1">
                <a:latin typeface="Times New Roman"/>
                <a:cs typeface="Times New Roman"/>
              </a:rPr>
              <a:t>-	</a:t>
            </a:r>
            <a:r>
              <a:rPr dirty="0" sz="3050" spc="-110">
                <a:latin typeface="Times New Roman"/>
                <a:cs typeface="Times New Roman"/>
              </a:rPr>
              <a:t>2) </a:t>
            </a:r>
            <a:r>
              <a:rPr dirty="0" sz="3050" spc="65">
                <a:latin typeface="Times New Roman"/>
                <a:cs typeface="Times New Roman"/>
              </a:rPr>
              <a:t>=</a:t>
            </a:r>
            <a:r>
              <a:rPr dirty="0" sz="3050" spc="10">
                <a:latin typeface="Times New Roman"/>
                <a:cs typeface="Times New Roman"/>
              </a:rPr>
              <a:t> </a:t>
            </a:r>
            <a:r>
              <a:rPr dirty="0" sz="3050" spc="-265">
                <a:latin typeface="Times New Roman"/>
                <a:cs typeface="Times New Roman"/>
              </a:rPr>
              <a:t>0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081815" y="14965258"/>
            <a:ext cx="3769360" cy="1050925"/>
          </a:xfrm>
          <a:prstGeom prst="rect">
            <a:avLst/>
          </a:prstGeom>
        </p:spPr>
        <p:txBody>
          <a:bodyPr wrap="square" lIns="0" tIns="83185" rIns="0" bIns="0" rtlCol="0" vert="horz">
            <a:spAutoFit/>
          </a:bodyPr>
          <a:lstStyle/>
          <a:p>
            <a:pPr marL="1202055">
              <a:lnSpc>
                <a:spcPct val="100000"/>
              </a:lnSpc>
              <a:spcBef>
                <a:spcPts val="655"/>
              </a:spcBef>
              <a:tabLst>
                <a:tab pos="3075305" algn="l"/>
              </a:tabLst>
            </a:pPr>
            <a:r>
              <a:rPr dirty="0" sz="2900" spc="40">
                <a:latin typeface="Courier New"/>
                <a:cs typeface="Courier New"/>
              </a:rPr>
              <a:t>J———</a:t>
            </a:r>
            <a:r>
              <a:rPr dirty="0" sz="2900" spc="45">
                <a:latin typeface="Courier New"/>
                <a:cs typeface="Courier New"/>
              </a:rPr>
              <a:t>1</a:t>
            </a:r>
            <a:r>
              <a:rPr dirty="0" sz="2900">
                <a:latin typeface="Courier New"/>
                <a:cs typeface="Courier New"/>
              </a:rPr>
              <a:t>	</a:t>
            </a:r>
            <a:r>
              <a:rPr dirty="0" sz="2900" spc="40">
                <a:latin typeface="Courier New"/>
                <a:cs typeface="Courier New"/>
              </a:rPr>
              <a:t>i=2</a:t>
            </a:r>
            <a:endParaRPr sz="29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2900" spc="-315">
                <a:latin typeface="Cambria"/>
                <a:cs typeface="Cambria"/>
              </a:rPr>
              <a:t>By </a:t>
            </a:r>
            <a:r>
              <a:rPr dirty="0" sz="2900" spc="-175">
                <a:latin typeface="Cambria"/>
                <a:cs typeface="Cambria"/>
              </a:rPr>
              <a:t>washer</a:t>
            </a:r>
            <a:r>
              <a:rPr dirty="0" sz="2900" spc="-45">
                <a:latin typeface="Cambria"/>
                <a:cs typeface="Cambria"/>
              </a:rPr>
              <a:t> </a:t>
            </a:r>
            <a:r>
              <a:rPr dirty="0" sz="2900" spc="-155">
                <a:latin typeface="Cambria"/>
                <a:cs typeface="Cambria"/>
              </a:rPr>
              <a:t>method</a:t>
            </a:r>
            <a:endParaRPr sz="2900">
              <a:latin typeface="Cambria"/>
              <a:cs typeface="Cambri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893684" y="9670113"/>
            <a:ext cx="626745" cy="4387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700" spc="90">
                <a:latin typeface="Consolas"/>
                <a:cs typeface="Consolas"/>
              </a:rPr>
              <a:t>69z</a:t>
            </a:r>
            <a:endParaRPr sz="2700">
              <a:latin typeface="Consolas"/>
              <a:cs typeface="Consola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997616" y="10143140"/>
            <a:ext cx="4826000" cy="1319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900" spc="-185">
                <a:latin typeface="Consolas"/>
                <a:cs typeface="Consolas"/>
              </a:rPr>
              <a:t>10</a:t>
            </a:r>
            <a:endParaRPr sz="29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00">
              <a:latin typeface="Times New Roman"/>
              <a:cs typeface="Times New Roman"/>
            </a:endParaRPr>
          </a:p>
          <a:p>
            <a:pPr marL="116205">
              <a:lnSpc>
                <a:spcPct val="100000"/>
              </a:lnSpc>
              <a:tabLst>
                <a:tab pos="4648835" algn="l"/>
              </a:tabLst>
            </a:pPr>
            <a:r>
              <a:rPr dirty="0" sz="2600" spc="-270">
                <a:solidFill>
                  <a:srgbClr val="B1B1B1"/>
                </a:solidFill>
                <a:latin typeface="Cambria"/>
                <a:cs typeface="Cambria"/>
              </a:rPr>
              <a:t>’</a:t>
            </a:r>
            <a:r>
              <a:rPr dirty="0" sz="2600" spc="-270">
                <a:solidFill>
                  <a:srgbClr val="B1B1B1"/>
                </a:solidFill>
                <a:latin typeface="Cambria"/>
                <a:cs typeface="Cambria"/>
              </a:rPr>
              <a:t>	</a:t>
            </a:r>
            <a:r>
              <a:rPr dirty="0" sz="2600" spc="-570">
                <a:latin typeface="Cambria"/>
                <a:cs typeface="Cambria"/>
              </a:rPr>
              <a:t>“=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660646" y="18183218"/>
            <a:ext cx="419734" cy="4800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950" spc="-90">
                <a:latin typeface="Cambria"/>
                <a:cs typeface="Cambria"/>
              </a:rPr>
              <a:t>49</a:t>
            </a:r>
            <a:endParaRPr sz="29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2019-04-12T02:40:34Z</dcterms:created>
  <dcterms:modified xsi:type="dcterms:W3CDTF">2019-04-12T02:40:34Z</dcterms:modified>
</cp:coreProperties>
</file>